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48"/>
  </p:notesMasterIdLst>
  <p:handoutMasterIdLst>
    <p:handoutMasterId r:id="rId149"/>
  </p:handoutMasterIdLst>
  <p:sldIdLst>
    <p:sldId id="439" r:id="rId2"/>
    <p:sldId id="677" r:id="rId3"/>
    <p:sldId id="926" r:id="rId4"/>
    <p:sldId id="766" r:id="rId5"/>
    <p:sldId id="769" r:id="rId6"/>
    <p:sldId id="681" r:id="rId7"/>
    <p:sldId id="768" r:id="rId8"/>
    <p:sldId id="927" r:id="rId9"/>
    <p:sldId id="770" r:id="rId10"/>
    <p:sldId id="773" r:id="rId11"/>
    <p:sldId id="772" r:id="rId12"/>
    <p:sldId id="928" r:id="rId13"/>
    <p:sldId id="777" r:id="rId14"/>
    <p:sldId id="774" r:id="rId15"/>
    <p:sldId id="779" r:id="rId16"/>
    <p:sldId id="778" r:id="rId17"/>
    <p:sldId id="929" r:id="rId18"/>
    <p:sldId id="930" r:id="rId19"/>
    <p:sldId id="931" r:id="rId20"/>
    <p:sldId id="788" r:id="rId21"/>
    <p:sldId id="789" r:id="rId22"/>
    <p:sldId id="790" r:id="rId23"/>
    <p:sldId id="791" r:id="rId24"/>
    <p:sldId id="792" r:id="rId25"/>
    <p:sldId id="793" r:id="rId26"/>
    <p:sldId id="794" r:id="rId27"/>
    <p:sldId id="795" r:id="rId28"/>
    <p:sldId id="796" r:id="rId29"/>
    <p:sldId id="797" r:id="rId30"/>
    <p:sldId id="798" r:id="rId31"/>
    <p:sldId id="932" r:id="rId32"/>
    <p:sldId id="800" r:id="rId33"/>
    <p:sldId id="801" r:id="rId34"/>
    <p:sldId id="802" r:id="rId35"/>
    <p:sldId id="803" r:id="rId36"/>
    <p:sldId id="933" r:id="rId37"/>
    <p:sldId id="804" r:id="rId38"/>
    <p:sldId id="961" r:id="rId39"/>
    <p:sldId id="806" r:id="rId40"/>
    <p:sldId id="807" r:id="rId41"/>
    <p:sldId id="808" r:id="rId42"/>
    <p:sldId id="809" r:id="rId43"/>
    <p:sldId id="810" r:id="rId44"/>
    <p:sldId id="812" r:id="rId45"/>
    <p:sldId id="813" r:id="rId46"/>
    <p:sldId id="814" r:id="rId47"/>
    <p:sldId id="816" r:id="rId48"/>
    <p:sldId id="818" r:id="rId49"/>
    <p:sldId id="819" r:id="rId50"/>
    <p:sldId id="820" r:id="rId51"/>
    <p:sldId id="821" r:id="rId52"/>
    <p:sldId id="822" r:id="rId53"/>
    <p:sldId id="823" r:id="rId54"/>
    <p:sldId id="824" r:id="rId55"/>
    <p:sldId id="825" r:id="rId56"/>
    <p:sldId id="826" r:id="rId57"/>
    <p:sldId id="934" r:id="rId58"/>
    <p:sldId id="839" r:id="rId59"/>
    <p:sldId id="840" r:id="rId60"/>
    <p:sldId id="841" r:id="rId61"/>
    <p:sldId id="842" r:id="rId62"/>
    <p:sldId id="843" r:id="rId63"/>
    <p:sldId id="844" r:id="rId64"/>
    <p:sldId id="845" r:id="rId65"/>
    <p:sldId id="846" r:id="rId66"/>
    <p:sldId id="847" r:id="rId67"/>
    <p:sldId id="848" r:id="rId68"/>
    <p:sldId id="849" r:id="rId69"/>
    <p:sldId id="850" r:id="rId70"/>
    <p:sldId id="851" r:id="rId71"/>
    <p:sldId id="852" r:id="rId72"/>
    <p:sldId id="853" r:id="rId73"/>
    <p:sldId id="854" r:id="rId74"/>
    <p:sldId id="855" r:id="rId75"/>
    <p:sldId id="856" r:id="rId76"/>
    <p:sldId id="857" r:id="rId77"/>
    <p:sldId id="764" r:id="rId78"/>
    <p:sldId id="935" r:id="rId79"/>
    <p:sldId id="828" r:id="rId80"/>
    <p:sldId id="829" r:id="rId81"/>
    <p:sldId id="830" r:id="rId82"/>
    <p:sldId id="831" r:id="rId83"/>
    <p:sldId id="832" r:id="rId84"/>
    <p:sldId id="833" r:id="rId85"/>
    <p:sldId id="834" r:id="rId86"/>
    <p:sldId id="835" r:id="rId87"/>
    <p:sldId id="836" r:id="rId88"/>
    <p:sldId id="837" r:id="rId89"/>
    <p:sldId id="936" r:id="rId90"/>
    <p:sldId id="759" r:id="rId91"/>
    <p:sldId id="937" r:id="rId92"/>
    <p:sldId id="860" r:id="rId93"/>
    <p:sldId id="865" r:id="rId94"/>
    <p:sldId id="861" r:id="rId95"/>
    <p:sldId id="938" r:id="rId96"/>
    <p:sldId id="862" r:id="rId97"/>
    <p:sldId id="863" r:id="rId98"/>
    <p:sldId id="939" r:id="rId99"/>
    <p:sldId id="864" r:id="rId100"/>
    <p:sldId id="866" r:id="rId101"/>
    <p:sldId id="867" r:id="rId102"/>
    <p:sldId id="868" r:id="rId103"/>
    <p:sldId id="869" r:id="rId104"/>
    <p:sldId id="940" r:id="rId105"/>
    <p:sldId id="870" r:id="rId106"/>
    <p:sldId id="875" r:id="rId107"/>
    <p:sldId id="876" r:id="rId108"/>
    <p:sldId id="941" r:id="rId109"/>
    <p:sldId id="872" r:id="rId110"/>
    <p:sldId id="873" r:id="rId111"/>
    <p:sldId id="874" r:id="rId112"/>
    <p:sldId id="942" r:id="rId113"/>
    <p:sldId id="877" r:id="rId114"/>
    <p:sldId id="878" r:id="rId115"/>
    <p:sldId id="879" r:id="rId116"/>
    <p:sldId id="943" r:id="rId117"/>
    <p:sldId id="880" r:id="rId118"/>
    <p:sldId id="881" r:id="rId119"/>
    <p:sldId id="882" r:id="rId120"/>
    <p:sldId id="944" r:id="rId121"/>
    <p:sldId id="895" r:id="rId122"/>
    <p:sldId id="945" r:id="rId123"/>
    <p:sldId id="896" r:id="rId124"/>
    <p:sldId id="897" r:id="rId125"/>
    <p:sldId id="898" r:id="rId126"/>
    <p:sldId id="900" r:id="rId127"/>
    <p:sldId id="901" r:id="rId128"/>
    <p:sldId id="902" r:id="rId129"/>
    <p:sldId id="903" r:id="rId130"/>
    <p:sldId id="946" r:id="rId131"/>
    <p:sldId id="905" r:id="rId132"/>
    <p:sldId id="947" r:id="rId133"/>
    <p:sldId id="948" r:id="rId134"/>
    <p:sldId id="949" r:id="rId135"/>
    <p:sldId id="950" r:id="rId136"/>
    <p:sldId id="951" r:id="rId137"/>
    <p:sldId id="952" r:id="rId138"/>
    <p:sldId id="953" r:id="rId139"/>
    <p:sldId id="954" r:id="rId140"/>
    <p:sldId id="955" r:id="rId141"/>
    <p:sldId id="956" r:id="rId142"/>
    <p:sldId id="957" r:id="rId143"/>
    <p:sldId id="958" r:id="rId144"/>
    <p:sldId id="959" r:id="rId145"/>
    <p:sldId id="960" r:id="rId146"/>
    <p:sldId id="708" r:id="rId14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modifyVerifier cryptProviderType="rsaAES" cryptAlgorithmClass="hash" cryptAlgorithmType="typeAny" cryptAlgorithmSid="14" spinCount="100000" saltData="8oPfUkPdxGTd+3Yg5yOnDg==" hashData="4wZZ5eZzIHVo2uEUr05B/r09RVPuq8PdZV8g8m16APvOGkkiLBpMDe2EoE8XkwtTvHwxEWOMU3xYq87ik5SxK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84855"/>
    <a:srgbClr val="1B998B"/>
    <a:srgbClr val="FFFFFF"/>
    <a:srgbClr val="FFFD82"/>
    <a:srgbClr val="D2DEEF"/>
    <a:srgbClr val="EAEFF7"/>
    <a:srgbClr val="0066FF"/>
    <a:srgbClr val="4472C4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7" autoAdjust="0"/>
    <p:restoredTop sz="85970" autoAdjust="0"/>
  </p:normalViewPr>
  <p:slideViewPr>
    <p:cSldViewPr>
      <p:cViewPr varScale="1">
        <p:scale>
          <a:sx n="85" d="100"/>
          <a:sy n="85" d="100"/>
        </p:scale>
        <p:origin x="867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80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8932C-8C37-49E0-91E7-9B62CE34B1F7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7CF6E-9FB8-447C-91C7-AEBC91D8C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D63082C-D9FC-4144-9E95-4F8267D7FCC9}" type="datetimeFigureOut">
              <a:rPr lang="en-US"/>
              <a:t>3/8/2024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D9548A5-B1AB-3F4F-9770-E08DEE99858B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58C0F6F-2FB0-3A4F-8E90-044F055463D9}" type="slidenum">
              <a:rPr lang="en-US" altLang="zh-CN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303131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37078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311158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201710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05222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325804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16709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250795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87174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38177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6594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49601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50269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828123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26046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34316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12878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45232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00664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981498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182026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7012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4020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72958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61527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680951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08584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34526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35354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539177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767915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035046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214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576446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96250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735251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33497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2603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698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213782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295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580382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2338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65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949843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364353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10873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989991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97541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32220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25527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58C0F6F-2FB0-3A4F-8E90-044F055463D9}" type="slidenum">
              <a:rPr lang="en-US" altLang="zh-CN"/>
              <a:t>146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0256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3910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594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7751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849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652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978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489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2141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5682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9336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1448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2609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9570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2334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4325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765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409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5826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72949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6894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9176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2245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27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1010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47645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37483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33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5965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02856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621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3693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6244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6465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4685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597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89899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8729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14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9676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15299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20606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39863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82217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50517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97111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388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85177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0557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1589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98564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50368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47141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33407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8080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08463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72026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27302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29604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96555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079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78629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75033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7238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24803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32606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99815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4552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3078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3213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29761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10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016917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17889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38133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67021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6666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447760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83660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95978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26823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201802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5688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53687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65490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6903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571791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3653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76627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991074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74949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25526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502629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935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BY1306147 </a:t>
            </a:r>
            <a:r>
              <a:rPr lang="en-US" dirty="0" err="1"/>
              <a:t>张硕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06B08-2A05-4E4A-BB4F-B483A66EA09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828F9-2628-9149-86BE-B70DE401120D}" type="slidenum">
              <a:rPr lang="en-US"/>
              <a:t>‹#›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C0C6F49-EFC7-443A-96CC-D446971D2F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8673"/>
            <a:ext cx="9144000" cy="49505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170447-409F-49DA-AA80-A52355ABC5DE}"/>
              </a:ext>
            </a:extLst>
          </p:cNvPr>
          <p:cNvSpPr txBox="1"/>
          <p:nvPr userDrawn="1"/>
        </p:nvSpPr>
        <p:spPr>
          <a:xfrm>
            <a:off x="5996985" y="80301"/>
            <a:ext cx="3147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郑艳伟，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zhengyw@sdu.edu.cn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81FF54-ACF5-45E5-B448-9319B0F3A0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2777"/>
            <a:ext cx="1368152" cy="42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0E3CEC-4AC6-4865-8219-F65DB1BB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51CB-2EA0-4CCE-BC1F-19C7633E457D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BC277-09F1-4645-9EBA-C503F36D6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874BC8-A9E1-416A-999A-738A0D0266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3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A51CB-2EA0-4CCE-BC1F-19C7633E457D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74BC8-A9E1-416A-999A-738A0D0266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102.xml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0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13" Type="http://schemas.openxmlformats.org/officeDocument/2006/relationships/image" Target="../media/image183.png"/><Relationship Id="rId3" Type="http://schemas.openxmlformats.org/officeDocument/2006/relationships/image" Target="../media/image158.png"/><Relationship Id="rId7" Type="http://schemas.openxmlformats.org/officeDocument/2006/relationships/image" Target="../media/image1770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0.png"/><Relationship Id="rId11" Type="http://schemas.openxmlformats.org/officeDocument/2006/relationships/image" Target="../media/image1810.png"/><Relationship Id="rId5" Type="http://schemas.openxmlformats.org/officeDocument/2006/relationships/image" Target="../media/image1811.png"/><Relationship Id="rId10" Type="http://schemas.openxmlformats.org/officeDocument/2006/relationships/image" Target="../media/image1800.png"/><Relationship Id="rId4" Type="http://schemas.openxmlformats.org/officeDocument/2006/relationships/image" Target="../media/image155.png"/><Relationship Id="rId9" Type="http://schemas.openxmlformats.org/officeDocument/2006/relationships/image" Target="../media/image179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62.png"/><Relationship Id="rId10" Type="http://schemas.openxmlformats.org/officeDocument/2006/relationships/image" Target="../media/image193.png"/><Relationship Id="rId4" Type="http://schemas.openxmlformats.org/officeDocument/2006/relationships/image" Target="../media/image161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86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63.png"/><Relationship Id="rId10" Type="http://schemas.openxmlformats.org/officeDocument/2006/relationships/image" Target="../media/image204.png"/><Relationship Id="rId4" Type="http://schemas.openxmlformats.org/officeDocument/2006/relationships/image" Target="../media/image161.png"/><Relationship Id="rId9" Type="http://schemas.openxmlformats.org/officeDocument/2006/relationships/image" Target="../media/image20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177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164.png"/><Relationship Id="rId9" Type="http://schemas.openxmlformats.org/officeDocument/2006/relationships/image" Target="../media/image2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26" Type="http://schemas.openxmlformats.org/officeDocument/2006/relationships/image" Target="../media/image240.png"/><Relationship Id="rId39" Type="http://schemas.openxmlformats.org/officeDocument/2006/relationships/image" Target="../media/image253.png"/><Relationship Id="rId21" Type="http://schemas.openxmlformats.org/officeDocument/2006/relationships/image" Target="../media/image235.png"/><Relationship Id="rId34" Type="http://schemas.openxmlformats.org/officeDocument/2006/relationships/image" Target="../media/image248.png"/><Relationship Id="rId42" Type="http://schemas.openxmlformats.org/officeDocument/2006/relationships/image" Target="../media/image256.png"/><Relationship Id="rId47" Type="http://schemas.openxmlformats.org/officeDocument/2006/relationships/image" Target="../media/image261.png"/><Relationship Id="rId50" Type="http://schemas.openxmlformats.org/officeDocument/2006/relationships/image" Target="../media/image264.png"/><Relationship Id="rId55" Type="http://schemas.openxmlformats.org/officeDocument/2006/relationships/image" Target="../media/image269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230.png"/><Relationship Id="rId29" Type="http://schemas.openxmlformats.org/officeDocument/2006/relationships/image" Target="../media/image243.png"/><Relationship Id="rId11" Type="http://schemas.openxmlformats.org/officeDocument/2006/relationships/image" Target="../media/image225.png"/><Relationship Id="rId24" Type="http://schemas.openxmlformats.org/officeDocument/2006/relationships/image" Target="../media/image238.png"/><Relationship Id="rId32" Type="http://schemas.openxmlformats.org/officeDocument/2006/relationships/image" Target="../media/image246.png"/><Relationship Id="rId37" Type="http://schemas.openxmlformats.org/officeDocument/2006/relationships/image" Target="../media/image251.png"/><Relationship Id="rId40" Type="http://schemas.openxmlformats.org/officeDocument/2006/relationships/image" Target="../media/image254.png"/><Relationship Id="rId45" Type="http://schemas.openxmlformats.org/officeDocument/2006/relationships/image" Target="../media/image259.png"/><Relationship Id="rId53" Type="http://schemas.openxmlformats.org/officeDocument/2006/relationships/image" Target="../media/image267.png"/><Relationship Id="rId58" Type="http://schemas.openxmlformats.org/officeDocument/2006/relationships/image" Target="../media/image272.png"/><Relationship Id="rId5" Type="http://schemas.openxmlformats.org/officeDocument/2006/relationships/image" Target="../media/image219.png"/><Relationship Id="rId19" Type="http://schemas.openxmlformats.org/officeDocument/2006/relationships/image" Target="../media/image233.png"/><Relationship Id="rId4" Type="http://schemas.openxmlformats.org/officeDocument/2006/relationships/image" Target="../media/image17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Relationship Id="rId27" Type="http://schemas.openxmlformats.org/officeDocument/2006/relationships/image" Target="../media/image241.png"/><Relationship Id="rId30" Type="http://schemas.openxmlformats.org/officeDocument/2006/relationships/image" Target="../media/image244.png"/><Relationship Id="rId35" Type="http://schemas.openxmlformats.org/officeDocument/2006/relationships/image" Target="../media/image249.png"/><Relationship Id="rId43" Type="http://schemas.openxmlformats.org/officeDocument/2006/relationships/image" Target="../media/image257.png"/><Relationship Id="rId48" Type="http://schemas.openxmlformats.org/officeDocument/2006/relationships/image" Target="../media/image262.png"/><Relationship Id="rId56" Type="http://schemas.openxmlformats.org/officeDocument/2006/relationships/image" Target="../media/image270.png"/><Relationship Id="rId8" Type="http://schemas.openxmlformats.org/officeDocument/2006/relationships/image" Target="../media/image222.png"/><Relationship Id="rId51" Type="http://schemas.openxmlformats.org/officeDocument/2006/relationships/image" Target="../media/image265.png"/><Relationship Id="rId3" Type="http://schemas.openxmlformats.org/officeDocument/2006/relationships/image" Target="../media/image207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5" Type="http://schemas.openxmlformats.org/officeDocument/2006/relationships/image" Target="../media/image239.png"/><Relationship Id="rId33" Type="http://schemas.openxmlformats.org/officeDocument/2006/relationships/image" Target="../media/image247.png"/><Relationship Id="rId38" Type="http://schemas.openxmlformats.org/officeDocument/2006/relationships/image" Target="../media/image252.png"/><Relationship Id="rId46" Type="http://schemas.openxmlformats.org/officeDocument/2006/relationships/image" Target="../media/image260.png"/><Relationship Id="rId59" Type="http://schemas.openxmlformats.org/officeDocument/2006/relationships/image" Target="../media/image273.png"/><Relationship Id="rId20" Type="http://schemas.openxmlformats.org/officeDocument/2006/relationships/image" Target="../media/image234.png"/><Relationship Id="rId41" Type="http://schemas.openxmlformats.org/officeDocument/2006/relationships/image" Target="../media/image255.png"/><Relationship Id="rId54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28" Type="http://schemas.openxmlformats.org/officeDocument/2006/relationships/image" Target="../media/image242.png"/><Relationship Id="rId36" Type="http://schemas.openxmlformats.org/officeDocument/2006/relationships/image" Target="../media/image250.png"/><Relationship Id="rId49" Type="http://schemas.openxmlformats.org/officeDocument/2006/relationships/image" Target="../media/image263.png"/><Relationship Id="rId57" Type="http://schemas.openxmlformats.org/officeDocument/2006/relationships/image" Target="../media/image271.png"/><Relationship Id="rId10" Type="http://schemas.openxmlformats.org/officeDocument/2006/relationships/image" Target="../media/image224.png"/><Relationship Id="rId31" Type="http://schemas.openxmlformats.org/officeDocument/2006/relationships/image" Target="../media/image245.png"/><Relationship Id="rId44" Type="http://schemas.openxmlformats.org/officeDocument/2006/relationships/image" Target="../media/image258.png"/><Relationship Id="rId52" Type="http://schemas.openxmlformats.org/officeDocument/2006/relationships/image" Target="../media/image266.png"/><Relationship Id="rId60" Type="http://schemas.openxmlformats.org/officeDocument/2006/relationships/image" Target="../media/image274.png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7.png"/><Relationship Id="rId18" Type="http://schemas.openxmlformats.org/officeDocument/2006/relationships/image" Target="../media/image279.png"/><Relationship Id="rId26" Type="http://schemas.openxmlformats.org/officeDocument/2006/relationships/image" Target="../media/image287.png"/><Relationship Id="rId39" Type="http://schemas.openxmlformats.org/officeDocument/2006/relationships/image" Target="../media/image300.png"/><Relationship Id="rId21" Type="http://schemas.openxmlformats.org/officeDocument/2006/relationships/image" Target="../media/image282.png"/><Relationship Id="rId34" Type="http://schemas.openxmlformats.org/officeDocument/2006/relationships/image" Target="../media/image295.png"/><Relationship Id="rId42" Type="http://schemas.openxmlformats.org/officeDocument/2006/relationships/image" Target="../media/image303.png"/><Relationship Id="rId47" Type="http://schemas.openxmlformats.org/officeDocument/2006/relationships/image" Target="../media/image308.png"/><Relationship Id="rId50" Type="http://schemas.openxmlformats.org/officeDocument/2006/relationships/image" Target="../media/image311.png"/><Relationship Id="rId55" Type="http://schemas.openxmlformats.org/officeDocument/2006/relationships/image" Target="../media/image316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277.png"/><Relationship Id="rId29" Type="http://schemas.openxmlformats.org/officeDocument/2006/relationships/image" Target="../media/image290.png"/><Relationship Id="rId11" Type="http://schemas.openxmlformats.org/officeDocument/2006/relationships/image" Target="../media/image225.png"/><Relationship Id="rId24" Type="http://schemas.openxmlformats.org/officeDocument/2006/relationships/image" Target="../media/image285.png"/><Relationship Id="rId32" Type="http://schemas.openxmlformats.org/officeDocument/2006/relationships/image" Target="../media/image293.png"/><Relationship Id="rId37" Type="http://schemas.openxmlformats.org/officeDocument/2006/relationships/image" Target="../media/image298.png"/><Relationship Id="rId40" Type="http://schemas.openxmlformats.org/officeDocument/2006/relationships/image" Target="../media/image301.png"/><Relationship Id="rId45" Type="http://schemas.openxmlformats.org/officeDocument/2006/relationships/image" Target="../media/image306.png"/><Relationship Id="rId53" Type="http://schemas.openxmlformats.org/officeDocument/2006/relationships/image" Target="../media/image314.png"/><Relationship Id="rId58" Type="http://schemas.openxmlformats.org/officeDocument/2006/relationships/image" Target="../media/image319.png"/><Relationship Id="rId5" Type="http://schemas.openxmlformats.org/officeDocument/2006/relationships/image" Target="../media/image275.png"/><Relationship Id="rId61" Type="http://schemas.openxmlformats.org/officeDocument/2006/relationships/image" Target="../media/image322.png"/><Relationship Id="rId19" Type="http://schemas.openxmlformats.org/officeDocument/2006/relationships/image" Target="../media/image280.png"/><Relationship Id="rId14" Type="http://schemas.openxmlformats.org/officeDocument/2006/relationships/image" Target="../media/image2750.png"/><Relationship Id="rId22" Type="http://schemas.openxmlformats.org/officeDocument/2006/relationships/image" Target="../media/image283.png"/><Relationship Id="rId27" Type="http://schemas.openxmlformats.org/officeDocument/2006/relationships/image" Target="../media/image288.png"/><Relationship Id="rId30" Type="http://schemas.openxmlformats.org/officeDocument/2006/relationships/image" Target="../media/image291.png"/><Relationship Id="rId35" Type="http://schemas.openxmlformats.org/officeDocument/2006/relationships/image" Target="../media/image296.png"/><Relationship Id="rId43" Type="http://schemas.openxmlformats.org/officeDocument/2006/relationships/image" Target="../media/image304.png"/><Relationship Id="rId48" Type="http://schemas.openxmlformats.org/officeDocument/2006/relationships/image" Target="../media/image309.png"/><Relationship Id="rId56" Type="http://schemas.openxmlformats.org/officeDocument/2006/relationships/image" Target="../media/image317.png"/><Relationship Id="rId8" Type="http://schemas.openxmlformats.org/officeDocument/2006/relationships/image" Target="../media/image222.png"/><Relationship Id="rId51" Type="http://schemas.openxmlformats.org/officeDocument/2006/relationships/image" Target="../media/image312.png"/><Relationship Id="rId3" Type="http://schemas.openxmlformats.org/officeDocument/2006/relationships/image" Target="../media/image207.png"/><Relationship Id="rId12" Type="http://schemas.openxmlformats.org/officeDocument/2006/relationships/image" Target="../media/image226.png"/><Relationship Id="rId17" Type="http://schemas.openxmlformats.org/officeDocument/2006/relationships/image" Target="../media/image278.png"/><Relationship Id="rId25" Type="http://schemas.openxmlformats.org/officeDocument/2006/relationships/image" Target="../media/image286.png"/><Relationship Id="rId33" Type="http://schemas.openxmlformats.org/officeDocument/2006/relationships/image" Target="../media/image294.png"/><Relationship Id="rId38" Type="http://schemas.openxmlformats.org/officeDocument/2006/relationships/image" Target="../media/image299.png"/><Relationship Id="rId46" Type="http://schemas.openxmlformats.org/officeDocument/2006/relationships/image" Target="../media/image307.png"/><Relationship Id="rId59" Type="http://schemas.openxmlformats.org/officeDocument/2006/relationships/image" Target="../media/image320.png"/><Relationship Id="rId20" Type="http://schemas.openxmlformats.org/officeDocument/2006/relationships/image" Target="../media/image281.png"/><Relationship Id="rId41" Type="http://schemas.openxmlformats.org/officeDocument/2006/relationships/image" Target="../media/image302.png"/><Relationship Id="rId54" Type="http://schemas.openxmlformats.org/officeDocument/2006/relationships/image" Target="../media/image315.png"/><Relationship Id="rId6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5" Type="http://schemas.openxmlformats.org/officeDocument/2006/relationships/image" Target="../media/image276.png"/><Relationship Id="rId23" Type="http://schemas.openxmlformats.org/officeDocument/2006/relationships/image" Target="../media/image284.png"/><Relationship Id="rId28" Type="http://schemas.openxmlformats.org/officeDocument/2006/relationships/image" Target="../media/image289.png"/><Relationship Id="rId36" Type="http://schemas.openxmlformats.org/officeDocument/2006/relationships/image" Target="../media/image297.png"/><Relationship Id="rId49" Type="http://schemas.openxmlformats.org/officeDocument/2006/relationships/image" Target="../media/image310.png"/><Relationship Id="rId57" Type="http://schemas.openxmlformats.org/officeDocument/2006/relationships/image" Target="../media/image318.png"/><Relationship Id="rId10" Type="http://schemas.openxmlformats.org/officeDocument/2006/relationships/image" Target="../media/image224.png"/><Relationship Id="rId31" Type="http://schemas.openxmlformats.org/officeDocument/2006/relationships/image" Target="../media/image292.png"/><Relationship Id="rId44" Type="http://schemas.openxmlformats.org/officeDocument/2006/relationships/image" Target="../media/image305.png"/><Relationship Id="rId52" Type="http://schemas.openxmlformats.org/officeDocument/2006/relationships/image" Target="../media/image313.png"/><Relationship Id="rId60" Type="http://schemas.openxmlformats.org/officeDocument/2006/relationships/image" Target="../media/image321.png"/><Relationship Id="rId4" Type="http://schemas.openxmlformats.org/officeDocument/2006/relationships/image" Target="../media/image178.png"/><Relationship Id="rId9" Type="http://schemas.openxmlformats.org/officeDocument/2006/relationships/image" Target="../media/image22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177.png"/><Relationship Id="rId3" Type="http://schemas.openxmlformats.org/officeDocument/2006/relationships/image" Target="../media/image324.png"/><Relationship Id="rId7" Type="http://schemas.openxmlformats.org/officeDocument/2006/relationships/image" Target="../media/image211.png"/><Relationship Id="rId12" Type="http://schemas.openxmlformats.org/officeDocument/2006/relationships/image" Target="../media/image32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328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180.png"/><Relationship Id="rId9" Type="http://schemas.openxmlformats.org/officeDocument/2006/relationships/image" Target="../media/image327.png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5.png"/><Relationship Id="rId18" Type="http://schemas.openxmlformats.org/officeDocument/2006/relationships/image" Target="../media/image339.png"/><Relationship Id="rId26" Type="http://schemas.openxmlformats.org/officeDocument/2006/relationships/image" Target="../media/image347.png"/><Relationship Id="rId39" Type="http://schemas.openxmlformats.org/officeDocument/2006/relationships/image" Target="../media/image360.png"/><Relationship Id="rId21" Type="http://schemas.openxmlformats.org/officeDocument/2006/relationships/image" Target="../media/image342.png"/><Relationship Id="rId34" Type="http://schemas.openxmlformats.org/officeDocument/2006/relationships/image" Target="../media/image355.png"/><Relationship Id="rId42" Type="http://schemas.openxmlformats.org/officeDocument/2006/relationships/image" Target="../media/image363.png"/><Relationship Id="rId47" Type="http://schemas.openxmlformats.org/officeDocument/2006/relationships/image" Target="../media/image368.png"/><Relationship Id="rId50" Type="http://schemas.openxmlformats.org/officeDocument/2006/relationships/image" Target="../media/image371.png"/><Relationship Id="rId55" Type="http://schemas.openxmlformats.org/officeDocument/2006/relationships/image" Target="../media/image376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337.png"/><Relationship Id="rId29" Type="http://schemas.openxmlformats.org/officeDocument/2006/relationships/image" Target="../media/image350.png"/><Relationship Id="rId11" Type="http://schemas.openxmlformats.org/officeDocument/2006/relationships/image" Target="../media/image225.png"/><Relationship Id="rId24" Type="http://schemas.openxmlformats.org/officeDocument/2006/relationships/image" Target="../media/image345.png"/><Relationship Id="rId32" Type="http://schemas.openxmlformats.org/officeDocument/2006/relationships/image" Target="../media/image353.png"/><Relationship Id="rId37" Type="http://schemas.openxmlformats.org/officeDocument/2006/relationships/image" Target="../media/image358.png"/><Relationship Id="rId40" Type="http://schemas.openxmlformats.org/officeDocument/2006/relationships/image" Target="../media/image361.png"/><Relationship Id="rId45" Type="http://schemas.openxmlformats.org/officeDocument/2006/relationships/image" Target="../media/image366.png"/><Relationship Id="rId53" Type="http://schemas.openxmlformats.org/officeDocument/2006/relationships/image" Target="../media/image374.png"/><Relationship Id="rId58" Type="http://schemas.openxmlformats.org/officeDocument/2006/relationships/image" Target="../media/image379.png"/><Relationship Id="rId5" Type="http://schemas.openxmlformats.org/officeDocument/2006/relationships/image" Target="../media/image331.png"/><Relationship Id="rId19" Type="http://schemas.openxmlformats.org/officeDocument/2006/relationships/image" Target="../media/image340.png"/><Relationship Id="rId4" Type="http://schemas.openxmlformats.org/officeDocument/2006/relationships/image" Target="../media/image181.png"/><Relationship Id="rId9" Type="http://schemas.openxmlformats.org/officeDocument/2006/relationships/image" Target="../media/image332.png"/><Relationship Id="rId14" Type="http://schemas.openxmlformats.org/officeDocument/2006/relationships/image" Target="../media/image228.png"/><Relationship Id="rId22" Type="http://schemas.openxmlformats.org/officeDocument/2006/relationships/image" Target="../media/image343.png"/><Relationship Id="rId27" Type="http://schemas.openxmlformats.org/officeDocument/2006/relationships/image" Target="../media/image348.png"/><Relationship Id="rId30" Type="http://schemas.openxmlformats.org/officeDocument/2006/relationships/image" Target="../media/image351.png"/><Relationship Id="rId35" Type="http://schemas.openxmlformats.org/officeDocument/2006/relationships/image" Target="../media/image356.png"/><Relationship Id="rId43" Type="http://schemas.openxmlformats.org/officeDocument/2006/relationships/image" Target="../media/image364.png"/><Relationship Id="rId48" Type="http://schemas.openxmlformats.org/officeDocument/2006/relationships/image" Target="../media/image369.png"/><Relationship Id="rId56" Type="http://schemas.openxmlformats.org/officeDocument/2006/relationships/image" Target="../media/image377.png"/><Relationship Id="rId8" Type="http://schemas.openxmlformats.org/officeDocument/2006/relationships/image" Target="../media/image222.png"/><Relationship Id="rId51" Type="http://schemas.openxmlformats.org/officeDocument/2006/relationships/image" Target="../media/image372.png"/><Relationship Id="rId3" Type="http://schemas.openxmlformats.org/officeDocument/2006/relationships/image" Target="../media/image324.png"/><Relationship Id="rId12" Type="http://schemas.openxmlformats.org/officeDocument/2006/relationships/image" Target="../media/image334.png"/><Relationship Id="rId17" Type="http://schemas.openxmlformats.org/officeDocument/2006/relationships/image" Target="../media/image338.png"/><Relationship Id="rId25" Type="http://schemas.openxmlformats.org/officeDocument/2006/relationships/image" Target="../media/image346.png"/><Relationship Id="rId33" Type="http://schemas.openxmlformats.org/officeDocument/2006/relationships/image" Target="../media/image354.png"/><Relationship Id="rId38" Type="http://schemas.openxmlformats.org/officeDocument/2006/relationships/image" Target="../media/image359.png"/><Relationship Id="rId46" Type="http://schemas.openxmlformats.org/officeDocument/2006/relationships/image" Target="../media/image367.png"/><Relationship Id="rId59" Type="http://schemas.openxmlformats.org/officeDocument/2006/relationships/image" Target="../media/image380.png"/><Relationship Id="rId20" Type="http://schemas.openxmlformats.org/officeDocument/2006/relationships/image" Target="../media/image341.png"/><Relationship Id="rId41" Type="http://schemas.openxmlformats.org/officeDocument/2006/relationships/image" Target="../media/image362.png"/><Relationship Id="rId54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5" Type="http://schemas.openxmlformats.org/officeDocument/2006/relationships/image" Target="../media/image336.png"/><Relationship Id="rId23" Type="http://schemas.openxmlformats.org/officeDocument/2006/relationships/image" Target="../media/image344.png"/><Relationship Id="rId28" Type="http://schemas.openxmlformats.org/officeDocument/2006/relationships/image" Target="../media/image349.png"/><Relationship Id="rId36" Type="http://schemas.openxmlformats.org/officeDocument/2006/relationships/image" Target="../media/image357.png"/><Relationship Id="rId49" Type="http://schemas.openxmlformats.org/officeDocument/2006/relationships/image" Target="../media/image370.png"/><Relationship Id="rId57" Type="http://schemas.openxmlformats.org/officeDocument/2006/relationships/image" Target="../media/image378.png"/><Relationship Id="rId10" Type="http://schemas.openxmlformats.org/officeDocument/2006/relationships/image" Target="../media/image333.png"/><Relationship Id="rId31" Type="http://schemas.openxmlformats.org/officeDocument/2006/relationships/image" Target="../media/image352.png"/><Relationship Id="rId44" Type="http://schemas.openxmlformats.org/officeDocument/2006/relationships/image" Target="../media/image365.png"/><Relationship Id="rId52" Type="http://schemas.openxmlformats.org/officeDocument/2006/relationships/image" Target="../media/image373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5.png"/><Relationship Id="rId18" Type="http://schemas.openxmlformats.org/officeDocument/2006/relationships/image" Target="../media/image385.png"/><Relationship Id="rId26" Type="http://schemas.openxmlformats.org/officeDocument/2006/relationships/image" Target="../media/image393.png"/><Relationship Id="rId39" Type="http://schemas.openxmlformats.org/officeDocument/2006/relationships/image" Target="../media/image406.png"/><Relationship Id="rId21" Type="http://schemas.openxmlformats.org/officeDocument/2006/relationships/image" Target="../media/image388.png"/><Relationship Id="rId34" Type="http://schemas.openxmlformats.org/officeDocument/2006/relationships/image" Target="../media/image401.png"/><Relationship Id="rId7" Type="http://schemas.openxmlformats.org/officeDocument/2006/relationships/image" Target="../media/image221.png"/><Relationship Id="rId12" Type="http://schemas.openxmlformats.org/officeDocument/2006/relationships/image" Target="../media/image334.png"/><Relationship Id="rId17" Type="http://schemas.openxmlformats.org/officeDocument/2006/relationships/image" Target="../media/image384.png"/><Relationship Id="rId25" Type="http://schemas.openxmlformats.org/officeDocument/2006/relationships/image" Target="../media/image392.png"/><Relationship Id="rId33" Type="http://schemas.openxmlformats.org/officeDocument/2006/relationships/image" Target="../media/image400.png"/><Relationship Id="rId38" Type="http://schemas.openxmlformats.org/officeDocument/2006/relationships/image" Target="../media/image405.png"/><Relationship Id="rId2" Type="http://schemas.openxmlformats.org/officeDocument/2006/relationships/notesSlide" Target="../notesSlides/notesSlide115.xml"/><Relationship Id="rId16" Type="http://schemas.openxmlformats.org/officeDocument/2006/relationships/image" Target="../media/image383.png"/><Relationship Id="rId20" Type="http://schemas.openxmlformats.org/officeDocument/2006/relationships/image" Target="../media/image387.png"/><Relationship Id="rId29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24" Type="http://schemas.openxmlformats.org/officeDocument/2006/relationships/image" Target="../media/image391.png"/><Relationship Id="rId32" Type="http://schemas.openxmlformats.org/officeDocument/2006/relationships/image" Target="../media/image399.png"/><Relationship Id="rId37" Type="http://schemas.openxmlformats.org/officeDocument/2006/relationships/image" Target="../media/image404.png"/><Relationship Id="rId5" Type="http://schemas.openxmlformats.org/officeDocument/2006/relationships/image" Target="../media/image381.png"/><Relationship Id="rId15" Type="http://schemas.openxmlformats.org/officeDocument/2006/relationships/image" Target="../media/image382.png"/><Relationship Id="rId23" Type="http://schemas.openxmlformats.org/officeDocument/2006/relationships/image" Target="../media/image390.png"/><Relationship Id="rId28" Type="http://schemas.openxmlformats.org/officeDocument/2006/relationships/image" Target="../media/image395.png"/><Relationship Id="rId36" Type="http://schemas.openxmlformats.org/officeDocument/2006/relationships/image" Target="../media/image403.png"/><Relationship Id="rId10" Type="http://schemas.openxmlformats.org/officeDocument/2006/relationships/image" Target="../media/image333.png"/><Relationship Id="rId19" Type="http://schemas.openxmlformats.org/officeDocument/2006/relationships/image" Target="../media/image386.png"/><Relationship Id="rId31" Type="http://schemas.openxmlformats.org/officeDocument/2006/relationships/image" Target="../media/image398.png"/><Relationship Id="rId4" Type="http://schemas.openxmlformats.org/officeDocument/2006/relationships/image" Target="../media/image181.png"/><Relationship Id="rId9" Type="http://schemas.openxmlformats.org/officeDocument/2006/relationships/image" Target="../media/image332.png"/><Relationship Id="rId14" Type="http://schemas.openxmlformats.org/officeDocument/2006/relationships/image" Target="../media/image3810.png"/><Relationship Id="rId22" Type="http://schemas.openxmlformats.org/officeDocument/2006/relationships/image" Target="../media/image389.png"/><Relationship Id="rId27" Type="http://schemas.openxmlformats.org/officeDocument/2006/relationships/image" Target="../media/image394.png"/><Relationship Id="rId30" Type="http://schemas.openxmlformats.org/officeDocument/2006/relationships/image" Target="../media/image397.png"/><Relationship Id="rId35" Type="http://schemas.openxmlformats.org/officeDocument/2006/relationships/image" Target="../media/image402.png"/><Relationship Id="rId8" Type="http://schemas.openxmlformats.org/officeDocument/2006/relationships/image" Target="../media/image222.png"/><Relationship Id="rId3" Type="http://schemas.openxmlformats.org/officeDocument/2006/relationships/image" Target="../media/image32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417.png"/><Relationship Id="rId3" Type="http://schemas.openxmlformats.org/officeDocument/2006/relationships/image" Target="../media/image184.png"/><Relationship Id="rId7" Type="http://schemas.openxmlformats.org/officeDocument/2006/relationships/image" Target="../media/image411.png"/><Relationship Id="rId12" Type="http://schemas.openxmlformats.org/officeDocument/2006/relationships/image" Target="../media/image41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15.png"/><Relationship Id="rId5" Type="http://schemas.openxmlformats.org/officeDocument/2006/relationships/image" Target="../media/image409.png"/><Relationship Id="rId15" Type="http://schemas.openxmlformats.org/officeDocument/2006/relationships/image" Target="../media/image419.png"/><Relationship Id="rId10" Type="http://schemas.openxmlformats.org/officeDocument/2006/relationships/image" Target="../media/image414.png"/><Relationship Id="rId4" Type="http://schemas.openxmlformats.org/officeDocument/2006/relationships/image" Target="../media/image408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3" Type="http://schemas.openxmlformats.org/officeDocument/2006/relationships/image" Target="../media/image429.png"/><Relationship Id="rId3" Type="http://schemas.openxmlformats.org/officeDocument/2006/relationships/image" Target="../media/image184.png"/><Relationship Id="rId7" Type="http://schemas.openxmlformats.org/officeDocument/2006/relationships/image" Target="../media/image423.png"/><Relationship Id="rId12" Type="http://schemas.openxmlformats.org/officeDocument/2006/relationships/image" Target="../media/image42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11" Type="http://schemas.openxmlformats.org/officeDocument/2006/relationships/image" Target="../media/image427.png"/><Relationship Id="rId5" Type="http://schemas.openxmlformats.org/officeDocument/2006/relationships/image" Target="../media/image421.png"/><Relationship Id="rId10" Type="http://schemas.openxmlformats.org/officeDocument/2006/relationships/image" Target="../media/image426.png"/><Relationship Id="rId4" Type="http://schemas.openxmlformats.org/officeDocument/2006/relationships/image" Target="../media/image185.png"/><Relationship Id="rId9" Type="http://schemas.openxmlformats.org/officeDocument/2006/relationships/image" Target="../media/image42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3" Type="http://schemas.openxmlformats.org/officeDocument/2006/relationships/image" Target="../media/image438.png"/><Relationship Id="rId3" Type="http://schemas.openxmlformats.org/officeDocument/2006/relationships/image" Target="../media/image184.png"/><Relationship Id="rId7" Type="http://schemas.openxmlformats.org/officeDocument/2006/relationships/image" Target="../media/image433.png"/><Relationship Id="rId12" Type="http://schemas.openxmlformats.org/officeDocument/2006/relationships/image" Target="../media/image43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11" Type="http://schemas.openxmlformats.org/officeDocument/2006/relationships/image" Target="../media/image436.png"/><Relationship Id="rId5" Type="http://schemas.openxmlformats.org/officeDocument/2006/relationships/image" Target="../media/image431.png"/><Relationship Id="rId10" Type="http://schemas.openxmlformats.org/officeDocument/2006/relationships/image" Target="../media/image435.png"/><Relationship Id="rId4" Type="http://schemas.openxmlformats.org/officeDocument/2006/relationships/image" Target="../media/image185.png"/><Relationship Id="rId9" Type="http://schemas.openxmlformats.org/officeDocument/2006/relationships/image" Target="../media/image4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13" Type="http://schemas.openxmlformats.org/officeDocument/2006/relationships/image" Target="../media/image4510.png"/><Relationship Id="rId3" Type="http://schemas.openxmlformats.org/officeDocument/2006/relationships/image" Target="../media/image80.png"/><Relationship Id="rId7" Type="http://schemas.openxmlformats.org/officeDocument/2006/relationships/image" Target="../media/image442.png"/><Relationship Id="rId12" Type="http://schemas.openxmlformats.org/officeDocument/2006/relationships/image" Target="../media/image44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11" Type="http://schemas.openxmlformats.org/officeDocument/2006/relationships/image" Target="../media/image446.png"/><Relationship Id="rId5" Type="http://schemas.openxmlformats.org/officeDocument/2006/relationships/image" Target="../media/image440.png"/><Relationship Id="rId10" Type="http://schemas.openxmlformats.org/officeDocument/2006/relationships/image" Target="../media/image445.png"/><Relationship Id="rId4" Type="http://schemas.openxmlformats.org/officeDocument/2006/relationships/image" Target="../media/image439.png"/><Relationship Id="rId9" Type="http://schemas.openxmlformats.org/officeDocument/2006/relationships/image" Target="../media/image444.png"/><Relationship Id="rId14" Type="http://schemas.openxmlformats.org/officeDocument/2006/relationships/image" Target="../media/image44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13" Type="http://schemas.openxmlformats.org/officeDocument/2006/relationships/image" Target="../media/image459.png"/><Relationship Id="rId18" Type="http://schemas.openxmlformats.org/officeDocument/2006/relationships/image" Target="../media/image464.png"/><Relationship Id="rId26" Type="http://schemas.openxmlformats.org/officeDocument/2006/relationships/image" Target="../media/image199.png"/><Relationship Id="rId3" Type="http://schemas.openxmlformats.org/officeDocument/2006/relationships/image" Target="../media/image80.png"/><Relationship Id="rId21" Type="http://schemas.openxmlformats.org/officeDocument/2006/relationships/image" Target="../media/image467.png"/><Relationship Id="rId7" Type="http://schemas.openxmlformats.org/officeDocument/2006/relationships/image" Target="../media/image453.png"/><Relationship Id="rId12" Type="http://schemas.openxmlformats.org/officeDocument/2006/relationships/image" Target="../media/image458.png"/><Relationship Id="rId17" Type="http://schemas.openxmlformats.org/officeDocument/2006/relationships/image" Target="../media/image463.png"/><Relationship Id="rId25" Type="http://schemas.openxmlformats.org/officeDocument/2006/relationships/image" Target="../media/image198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462.png"/><Relationship Id="rId20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24" Type="http://schemas.openxmlformats.org/officeDocument/2006/relationships/image" Target="../media/image188.png"/><Relationship Id="rId5" Type="http://schemas.openxmlformats.org/officeDocument/2006/relationships/image" Target="../media/image451.png"/><Relationship Id="rId15" Type="http://schemas.openxmlformats.org/officeDocument/2006/relationships/image" Target="../media/image461.png"/><Relationship Id="rId23" Type="http://schemas.openxmlformats.org/officeDocument/2006/relationships/image" Target="../media/image187.png"/><Relationship Id="rId10" Type="http://schemas.openxmlformats.org/officeDocument/2006/relationships/image" Target="../media/image456.png"/><Relationship Id="rId19" Type="http://schemas.openxmlformats.org/officeDocument/2006/relationships/image" Target="../media/image465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Relationship Id="rId14" Type="http://schemas.openxmlformats.org/officeDocument/2006/relationships/image" Target="../media/image460.png"/><Relationship Id="rId22" Type="http://schemas.openxmlformats.org/officeDocument/2006/relationships/image" Target="../media/image468.png"/><Relationship Id="rId27" Type="http://schemas.openxmlformats.org/officeDocument/2006/relationships/image" Target="../media/image20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80.png"/><Relationship Id="rId7" Type="http://schemas.openxmlformats.org/officeDocument/2006/relationships/image" Target="../media/image325.png"/><Relationship Id="rId12" Type="http://schemas.openxmlformats.org/officeDocument/2006/relationships/image" Target="../media/image44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11" Type="http://schemas.openxmlformats.org/officeDocument/2006/relationships/image" Target="../media/image430.png"/><Relationship Id="rId5" Type="http://schemas.openxmlformats.org/officeDocument/2006/relationships/image" Target="../media/image218.png"/><Relationship Id="rId10" Type="http://schemas.openxmlformats.org/officeDocument/2006/relationships/image" Target="../media/image420.png"/><Relationship Id="rId4" Type="http://schemas.openxmlformats.org/officeDocument/2006/relationships/image" Target="../media/image217.png"/><Relationship Id="rId9" Type="http://schemas.openxmlformats.org/officeDocument/2006/relationships/image" Target="../media/image40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3" Type="http://schemas.openxmlformats.org/officeDocument/2006/relationships/image" Target="../media/image80.png"/><Relationship Id="rId7" Type="http://schemas.openxmlformats.org/officeDocument/2006/relationships/image" Target="../media/image47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71.png"/><Relationship Id="rId4" Type="http://schemas.openxmlformats.org/officeDocument/2006/relationships/image" Target="../media/image47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39.png"/><Relationship Id="rId7" Type="http://schemas.openxmlformats.org/officeDocument/2006/relationships/image" Target="../media/image53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3410.png"/><Relationship Id="rId10" Type="http://schemas.openxmlformats.org/officeDocument/2006/relationships/image" Target="../media/image56.png"/><Relationship Id="rId9" Type="http://schemas.openxmlformats.org/officeDocument/2006/relationships/image" Target="../media/image55.png"/><Relationship Id="rId14" Type="http://schemas.openxmlformats.org/officeDocument/2006/relationships/image" Target="../media/image5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0.png"/><Relationship Id="rId4" Type="http://schemas.openxmlformats.org/officeDocument/2006/relationships/image" Target="../media/image5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0.png"/><Relationship Id="rId5" Type="http://schemas.openxmlformats.org/officeDocument/2006/relationships/image" Target="../media/image4511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19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71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9.png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501900"/>
            <a:ext cx="9144000" cy="19351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0" y="2501900"/>
            <a:ext cx="9108504" cy="1935163"/>
          </a:xfrm>
        </p:spPr>
        <p:txBody>
          <a:bodyPr anchor="ctr" anchorCtr="1"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第三章 词法分析</a:t>
            </a: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" charset="-122"/>
            </a:endParaRP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2497578" y="4842481"/>
            <a:ext cx="1885950" cy="1159669"/>
          </a:xfrm>
        </p:spPr>
        <p:txBody>
          <a:bodyPr>
            <a:normAutofit lnSpcReduction="10000"/>
          </a:bodyPr>
          <a:lstStyle/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授课教师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手机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邮箱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6194" y="1815207"/>
            <a:ext cx="698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spc="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编译原理</a:t>
            </a:r>
            <a:endParaRPr lang="en-US" sz="2400" spc="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2725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412883" y="4797152"/>
            <a:ext cx="3615501" cy="118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：郑艳伟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18614002860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（微信同号）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zhengyw@sdu.edu.cn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5A7FF-0B1E-4B4C-9019-594EEA95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2" y="297292"/>
            <a:ext cx="2832628" cy="89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注释和空白的预处理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词法分析器设计需要考虑的问题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186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预处理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主要是为方便单词的识别工作，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也可以与词法分析一起处理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将跳格符、回车符、换行符等替换为空白符，并将连续空白合并为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个：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‘  ‘, ‘\t’, ‘\r’, ‘\n’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剔除注释：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/*…………*/, //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23948078-254B-44C6-A749-B99D9047C986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3127176"/>
            <a:ext cx="7726363" cy="16561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】int max(int x, int y)	//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的最大值</a:t>
            </a:r>
            <a:b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b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int z;</a:t>
            </a:r>
            <a:b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z = (x &gt; y ? x : y);</a:t>
            </a:r>
            <a:b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return z;</a:t>
            </a:r>
            <a:b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}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0F6FC475-BB2C-439B-899A-1DD6FC609B39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4783360"/>
            <a:ext cx="7031037" cy="877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预处理后：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 max(int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x,int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y) {int z; z=(x&gt;y ? x : y); return z;}</a:t>
            </a:r>
          </a:p>
        </p:txBody>
      </p:sp>
    </p:spTree>
    <p:extLst>
      <p:ext uri="{BB962C8B-B14F-4D97-AF65-F5344CB8AC3E}">
        <p14:creationId xmlns:p14="http://schemas.microsoft.com/office/powerpoint/2010/main" val="408366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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有限自动机转右线性文法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051243"/>
                <a:ext cx="8839744" cy="5828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，构造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，若有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时，令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证明（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，不妨设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groupCh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，则存在一个最右推导：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中有一条从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出发，依次经过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，最后到达终态的通路，该通路上所有箭弧的标记依次为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反之，若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到终态有通路，则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中必存在该字串的推导。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因此：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)⇔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，故有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051243"/>
                <a:ext cx="8839744" cy="5828390"/>
              </a:xfrm>
              <a:prstGeom prst="rect">
                <a:avLst/>
              </a:prstGeom>
              <a:blipFill>
                <a:blip r:embed="rId4"/>
                <a:stretch>
                  <a:fillRect l="-621" r="-345" b="-6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640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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有限自动机转右线性文法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3889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，构造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，若有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时，令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−{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，改造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如下：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3889334"/>
              </a:xfrm>
              <a:prstGeom prst="rect">
                <a:avLst/>
              </a:prstGeom>
              <a:blipFill>
                <a:blip r:embed="rId4"/>
                <a:stretch>
                  <a:fillRect l="-6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0562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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有限自动机转右线性文法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blipFill>
                <a:blip r:embed="rId4"/>
                <a:stretch>
                  <a:fillRect l="-621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C7DAF27F-56E7-44FE-8843-434ED59527BA}"/>
              </a:ext>
            </a:extLst>
          </p:cNvPr>
          <p:cNvGrpSpPr/>
          <p:nvPr/>
        </p:nvGrpSpPr>
        <p:grpSpPr>
          <a:xfrm>
            <a:off x="827584" y="1700808"/>
            <a:ext cx="3417825" cy="2636207"/>
            <a:chOff x="971600" y="1636018"/>
            <a:chExt cx="3417825" cy="263620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DBFAAB-B852-4D0C-B513-D926EE40F9D1}"/>
                </a:ext>
              </a:extLst>
            </p:cNvPr>
            <p:cNvSpPr txBox="1"/>
            <p:nvPr/>
          </p:nvSpPr>
          <p:spPr>
            <a:xfrm>
              <a:off x="3430176" y="2372121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BBB8B5FE-F766-466D-A0F4-53B9C6BAE944}"/>
                </a:ext>
              </a:extLst>
            </p:cNvPr>
            <p:cNvCxnSpPr>
              <a:cxnSpLocks/>
              <a:stCxn id="16" idx="0"/>
              <a:endCxn id="14" idx="5"/>
            </p:cNvCxnSpPr>
            <p:nvPr/>
          </p:nvCxnSpPr>
          <p:spPr>
            <a:xfrm flipH="1" flipV="1">
              <a:off x="2890630" y="2400054"/>
              <a:ext cx="1318775" cy="4676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250A97FB-9022-4330-B0B4-77B1DB5A75C3}"/>
                </a:ext>
              </a:extLst>
            </p:cNvPr>
            <p:cNvSpPr/>
            <p:nvPr/>
          </p:nvSpPr>
          <p:spPr>
            <a:xfrm>
              <a:off x="971600" y="2955577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3762A9F-6BA8-4F46-BF92-9822B64AAD1B}"/>
                </a:ext>
              </a:extLst>
            </p:cNvPr>
            <p:cNvSpPr/>
            <p:nvPr/>
          </p:nvSpPr>
          <p:spPr>
            <a:xfrm>
              <a:off x="1233230" y="28676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C0B178C-62A2-47CE-9937-0AF3DB87E032}"/>
                </a:ext>
              </a:extLst>
            </p:cNvPr>
            <p:cNvSpPr/>
            <p:nvPr/>
          </p:nvSpPr>
          <p:spPr>
            <a:xfrm>
              <a:off x="2583317" y="209274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2AEDC2F-6766-4AE5-88E5-DE38FE8856DF}"/>
                </a:ext>
              </a:extLst>
            </p:cNvPr>
            <p:cNvSpPr/>
            <p:nvPr/>
          </p:nvSpPr>
          <p:spPr>
            <a:xfrm>
              <a:off x="2583317" y="3912185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C8A2C1B-79AB-40A1-834A-6F8C6A867778}"/>
                </a:ext>
              </a:extLst>
            </p:cNvPr>
            <p:cNvSpPr/>
            <p:nvPr/>
          </p:nvSpPr>
          <p:spPr>
            <a:xfrm>
              <a:off x="4029385" y="28676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7E843C0-32D9-4D13-B51B-13F6FE8816C2}"/>
                </a:ext>
              </a:extLst>
            </p:cNvPr>
            <p:cNvSpPr txBox="1"/>
            <p:nvPr/>
          </p:nvSpPr>
          <p:spPr>
            <a:xfrm>
              <a:off x="1753240" y="208040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DE3EF150-AE60-4F2B-ACE7-95E36CB04567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rot="5400000" flipH="1" flipV="1">
              <a:off x="1700821" y="1985190"/>
              <a:ext cx="594924" cy="117006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CD73731-8B34-4FCD-B520-FDAAFDAAA1D8}"/>
                </a:ext>
              </a:extLst>
            </p:cNvPr>
            <p:cNvSpPr txBox="1"/>
            <p:nvPr/>
          </p:nvSpPr>
          <p:spPr>
            <a:xfrm>
              <a:off x="2625509" y="261613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8B60CADF-1B9C-41B9-B550-3CA778899506}"/>
                </a:ext>
              </a:extLst>
            </p:cNvPr>
            <p:cNvCxnSpPr>
              <a:cxnSpLocks/>
              <a:stCxn id="13" idx="7"/>
              <a:endCxn id="16" idx="1"/>
            </p:cNvCxnSpPr>
            <p:nvPr/>
          </p:nvCxnSpPr>
          <p:spPr>
            <a:xfrm rot="5400000" flipH="1" flipV="1">
              <a:off x="2811327" y="1649628"/>
              <a:ext cx="12700" cy="2541569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380BBA0-4262-450A-AA6C-B5A3E3F15C3B}"/>
                </a:ext>
              </a:extLst>
            </p:cNvPr>
            <p:cNvSpPr txBox="1"/>
            <p:nvPr/>
          </p:nvSpPr>
          <p:spPr>
            <a:xfrm>
              <a:off x="1506068" y="3666381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14DED0AB-0D18-4A1A-9D6F-C71ACD4C8DCB}"/>
                </a:ext>
              </a:extLst>
            </p:cNvPr>
            <p:cNvCxnSpPr>
              <a:cxnSpLocks/>
              <a:stCxn id="13" idx="4"/>
              <a:endCxn id="15" idx="2"/>
            </p:cNvCxnSpPr>
            <p:nvPr/>
          </p:nvCxnSpPr>
          <p:spPr>
            <a:xfrm rot="16200000" flipH="1">
              <a:off x="1566043" y="3074931"/>
              <a:ext cx="864480" cy="117006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1CCF134-6E3C-4C14-9AAC-D1A2A4E92C68}"/>
                </a:ext>
              </a:extLst>
            </p:cNvPr>
            <p:cNvSpPr txBox="1"/>
            <p:nvPr/>
          </p:nvSpPr>
          <p:spPr>
            <a:xfrm>
              <a:off x="3328544" y="205236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37991812-1AFA-43FC-858F-AA7F71D5BBE0}"/>
                </a:ext>
              </a:extLst>
            </p:cNvPr>
            <p:cNvCxnSpPr>
              <a:cxnSpLocks/>
              <a:stCxn id="14" idx="6"/>
              <a:endCxn id="16" idx="0"/>
            </p:cNvCxnSpPr>
            <p:nvPr/>
          </p:nvCxnSpPr>
          <p:spPr>
            <a:xfrm>
              <a:off x="2943357" y="2272761"/>
              <a:ext cx="1266048" cy="59492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86A1DA6-7FF1-48C3-ABB9-672D39C3E759}"/>
                </a:ext>
              </a:extLst>
            </p:cNvPr>
            <p:cNvSpPr txBox="1"/>
            <p:nvPr/>
          </p:nvSpPr>
          <p:spPr>
            <a:xfrm>
              <a:off x="2738924" y="163601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03372C4B-2B6C-452A-A1FF-6B04422B10C8}"/>
                </a:ext>
              </a:extLst>
            </p:cNvPr>
            <p:cNvCxnSpPr>
              <a:cxnSpLocks/>
              <a:stCxn id="14" idx="1"/>
              <a:endCxn id="14" idx="7"/>
            </p:cNvCxnSpPr>
            <p:nvPr/>
          </p:nvCxnSpPr>
          <p:spPr>
            <a:xfrm rot="5400000" flipH="1" flipV="1">
              <a:off x="2763337" y="2018175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3A7C658-8AB7-4C38-97A6-A82067198E3B}"/>
                </a:ext>
              </a:extLst>
            </p:cNvPr>
            <p:cNvSpPr txBox="1"/>
            <p:nvPr/>
          </p:nvSpPr>
          <p:spPr>
            <a:xfrm>
              <a:off x="2643141" y="315777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连接符: 曲线 33">
              <a:extLst>
                <a:ext uri="{FF2B5EF4-FFF2-40B4-BE49-F238E27FC236}">
                  <a16:creationId xmlns:a16="http://schemas.microsoft.com/office/drawing/2014/main" id="{378E654C-C3CC-4637-95DF-31F821C137ED}"/>
                </a:ext>
              </a:extLst>
            </p:cNvPr>
            <p:cNvCxnSpPr>
              <a:cxnSpLocks/>
              <a:stCxn id="16" idx="3"/>
              <a:endCxn id="13" idx="5"/>
            </p:cNvCxnSpPr>
            <p:nvPr/>
          </p:nvCxnSpPr>
          <p:spPr>
            <a:xfrm rot="5400000">
              <a:off x="2811328" y="1904214"/>
              <a:ext cx="12700" cy="2541569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7295B5B-3AC8-4E43-979D-2149F977B473}"/>
                </a:ext>
              </a:extLst>
            </p:cNvPr>
            <p:cNvSpPr txBox="1"/>
            <p:nvPr/>
          </p:nvSpPr>
          <p:spPr>
            <a:xfrm>
              <a:off x="3858354" y="3628423"/>
              <a:ext cx="28245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连接符: 曲线 36">
              <a:extLst>
                <a:ext uri="{FF2B5EF4-FFF2-40B4-BE49-F238E27FC236}">
                  <a16:creationId xmlns:a16="http://schemas.microsoft.com/office/drawing/2014/main" id="{2F9223AD-1F89-4E30-B2AE-47A2A3E8B211}"/>
                </a:ext>
              </a:extLst>
            </p:cNvPr>
            <p:cNvCxnSpPr>
              <a:cxnSpLocks/>
              <a:stCxn id="16" idx="4"/>
              <a:endCxn id="15" idx="6"/>
            </p:cNvCxnSpPr>
            <p:nvPr/>
          </p:nvCxnSpPr>
          <p:spPr>
            <a:xfrm rot="5400000">
              <a:off x="3144140" y="3026940"/>
              <a:ext cx="864480" cy="126604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60FB704-C803-47BF-835D-7AB816B5FC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7668" y="1522455"/>
                <a:ext cx="4607660" cy="961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,{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60FB704-C803-47BF-835D-7AB816B5F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7668" y="1522455"/>
                <a:ext cx="4607660" cy="961289"/>
              </a:xfrm>
              <a:prstGeom prst="rect">
                <a:avLst/>
              </a:prstGeom>
              <a:blipFill>
                <a:blip r:embed="rId5"/>
                <a:stretch>
                  <a:fillRect l="-1190" b="-108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6A4370DE-6A42-4173-961C-1A48114D5413}"/>
              </a:ext>
            </a:extLst>
          </p:cNvPr>
          <p:cNvGrpSpPr/>
          <p:nvPr/>
        </p:nvGrpSpPr>
        <p:grpSpPr>
          <a:xfrm>
            <a:off x="1087673" y="2146406"/>
            <a:ext cx="1710127" cy="1147325"/>
            <a:chOff x="4747468" y="3549730"/>
            <a:chExt cx="1710127" cy="1147325"/>
          </a:xfrm>
          <a:solidFill>
            <a:schemeClr val="bg1"/>
          </a:solidFill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967941B-08C6-4C29-A15C-1BB908C6A9B1}"/>
                </a:ext>
              </a:extLst>
            </p:cNvPr>
            <p:cNvSpPr/>
            <p:nvPr/>
          </p:nvSpPr>
          <p:spPr>
            <a:xfrm>
              <a:off x="4747468" y="4337015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86BBF6A-5613-40ED-9526-874AA8BF24ED}"/>
                </a:ext>
              </a:extLst>
            </p:cNvPr>
            <p:cNvSpPr/>
            <p:nvPr/>
          </p:nvSpPr>
          <p:spPr>
            <a:xfrm>
              <a:off x="6097555" y="356207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D844941-09F6-418D-BD54-BE163625D785}"/>
                </a:ext>
              </a:extLst>
            </p:cNvPr>
            <p:cNvSpPr txBox="1"/>
            <p:nvPr/>
          </p:nvSpPr>
          <p:spPr>
            <a:xfrm>
              <a:off x="5267478" y="35497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连接符: 曲线 42">
              <a:extLst>
                <a:ext uri="{FF2B5EF4-FFF2-40B4-BE49-F238E27FC236}">
                  <a16:creationId xmlns:a16="http://schemas.microsoft.com/office/drawing/2014/main" id="{68413ADC-1684-4B0A-8966-4D5EE54F5EFF}"/>
                </a:ext>
              </a:extLst>
            </p:cNvPr>
            <p:cNvCxnSpPr>
              <a:cxnSpLocks/>
              <a:stCxn id="40" idx="0"/>
              <a:endCxn id="41" idx="2"/>
            </p:cNvCxnSpPr>
            <p:nvPr/>
          </p:nvCxnSpPr>
          <p:spPr>
            <a:xfrm rot="5400000" flipH="1" flipV="1">
              <a:off x="5215059" y="3454520"/>
              <a:ext cx="594924" cy="1170067"/>
            </a:xfrm>
            <a:prstGeom prst="curvedConnector2">
              <a:avLst/>
            </a:prstGeom>
            <a:grpFill/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52">
                <a:extLst>
                  <a:ext uri="{FF2B5EF4-FFF2-40B4-BE49-F238E27FC236}">
                    <a16:creationId xmlns:a16="http://schemas.microsoft.com/office/drawing/2014/main" id="{0528BD5B-9218-41F2-9306-EA655E907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2683721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5" name="Rectangle 52">
                <a:extLst>
                  <a:ext uri="{FF2B5EF4-FFF2-40B4-BE49-F238E27FC236}">
                    <a16:creationId xmlns:a16="http://schemas.microsoft.com/office/drawing/2014/main" id="{0528BD5B-9218-41F2-9306-EA655E907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2683721"/>
                <a:ext cx="1655762" cy="360363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90DF08B2-BF12-41CC-8155-517BDEEDBF5F}"/>
              </a:ext>
            </a:extLst>
          </p:cNvPr>
          <p:cNvGrpSpPr/>
          <p:nvPr/>
        </p:nvGrpSpPr>
        <p:grpSpPr>
          <a:xfrm>
            <a:off x="1089214" y="2679306"/>
            <a:ext cx="3156195" cy="611589"/>
            <a:chOff x="4445639" y="4143934"/>
            <a:chExt cx="3156195" cy="611589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3ED28AC-3A48-4A67-BC75-01E5D21ECD0B}"/>
                </a:ext>
              </a:extLst>
            </p:cNvPr>
            <p:cNvSpPr/>
            <p:nvPr/>
          </p:nvSpPr>
          <p:spPr>
            <a:xfrm>
              <a:off x="4445639" y="439548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10B74496-0D42-46E1-84BC-020E62F6D854}"/>
                </a:ext>
              </a:extLst>
            </p:cNvPr>
            <p:cNvSpPr/>
            <p:nvPr/>
          </p:nvSpPr>
          <p:spPr>
            <a:xfrm>
              <a:off x="7241794" y="439548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A4DA153-1434-44DB-BE3C-A9AB600640F0}"/>
                </a:ext>
              </a:extLst>
            </p:cNvPr>
            <p:cNvSpPr txBox="1"/>
            <p:nvPr/>
          </p:nvSpPr>
          <p:spPr>
            <a:xfrm>
              <a:off x="5837918" y="4143934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连接符: 曲线 48">
              <a:extLst>
                <a:ext uri="{FF2B5EF4-FFF2-40B4-BE49-F238E27FC236}">
                  <a16:creationId xmlns:a16="http://schemas.microsoft.com/office/drawing/2014/main" id="{2EEAE806-0004-4B15-831C-FCB07559227E}"/>
                </a:ext>
              </a:extLst>
            </p:cNvPr>
            <p:cNvCxnSpPr>
              <a:cxnSpLocks/>
              <a:stCxn id="46" idx="7"/>
              <a:endCxn id="47" idx="1"/>
            </p:cNvCxnSpPr>
            <p:nvPr/>
          </p:nvCxnSpPr>
          <p:spPr>
            <a:xfrm rot="5400000" flipH="1" flipV="1">
              <a:off x="6023736" y="3177426"/>
              <a:ext cx="12700" cy="2541569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1AE25CB9-5432-4E81-B7BF-17A32128E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042384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1AE25CB9-5432-4E81-B7BF-17A32128E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042384"/>
                <a:ext cx="1655762" cy="360363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0F1FF40C-8695-4A23-9DC3-04E37528A284}"/>
              </a:ext>
            </a:extLst>
          </p:cNvPr>
          <p:cNvGrpSpPr/>
          <p:nvPr/>
        </p:nvGrpSpPr>
        <p:grpSpPr>
          <a:xfrm>
            <a:off x="1084665" y="2936151"/>
            <a:ext cx="1710127" cy="1404540"/>
            <a:chOff x="5107863" y="3882283"/>
            <a:chExt cx="1710127" cy="140454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4D0F341-5FDF-4856-9AAB-5DFCBE05E217}"/>
                </a:ext>
              </a:extLst>
            </p:cNvPr>
            <p:cNvSpPr/>
            <p:nvPr/>
          </p:nvSpPr>
          <p:spPr>
            <a:xfrm>
              <a:off x="5107863" y="388228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E074F7D-AD77-402B-B4AC-4AE0FE42366D}"/>
                </a:ext>
              </a:extLst>
            </p:cNvPr>
            <p:cNvSpPr/>
            <p:nvPr/>
          </p:nvSpPr>
          <p:spPr>
            <a:xfrm>
              <a:off x="6457950" y="4926783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5998CC5-3907-4F5A-832D-657BF010796A}"/>
                </a:ext>
              </a:extLst>
            </p:cNvPr>
            <p:cNvSpPr txBox="1"/>
            <p:nvPr/>
          </p:nvSpPr>
          <p:spPr>
            <a:xfrm>
              <a:off x="5380701" y="468097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8BD79F0E-4BA2-4244-80BB-F54D5529670B}"/>
                </a:ext>
              </a:extLst>
            </p:cNvPr>
            <p:cNvCxnSpPr>
              <a:cxnSpLocks/>
              <a:stCxn id="52" idx="4"/>
              <a:endCxn id="53" idx="2"/>
            </p:cNvCxnSpPr>
            <p:nvPr/>
          </p:nvCxnSpPr>
          <p:spPr>
            <a:xfrm rot="16200000" flipH="1">
              <a:off x="5440676" y="4089529"/>
              <a:ext cx="864480" cy="1170067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366AA78E-1EAA-4F9A-AB15-69B51A8C2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402747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366AA78E-1EAA-4F9A-AB15-69B51A8C2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402747"/>
                <a:ext cx="1655762" cy="360363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A51380A6-BF29-49F1-9EDE-07CAC1EC1DC4}"/>
              </a:ext>
            </a:extLst>
          </p:cNvPr>
          <p:cNvGrpSpPr/>
          <p:nvPr/>
        </p:nvGrpSpPr>
        <p:grpSpPr>
          <a:xfrm>
            <a:off x="2439301" y="2115785"/>
            <a:ext cx="1806108" cy="1175362"/>
            <a:chOff x="5181091" y="4291481"/>
            <a:chExt cx="1806108" cy="117536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E50F4D5-EEE2-4746-89AE-858371D544C9}"/>
                </a:ext>
              </a:extLst>
            </p:cNvPr>
            <p:cNvSpPr/>
            <p:nvPr/>
          </p:nvSpPr>
          <p:spPr>
            <a:xfrm>
              <a:off x="5181091" y="433185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EF7F1A7D-13FE-4BBC-BA32-220901F99DAD}"/>
                </a:ext>
              </a:extLst>
            </p:cNvPr>
            <p:cNvSpPr/>
            <p:nvPr/>
          </p:nvSpPr>
          <p:spPr>
            <a:xfrm>
              <a:off x="6627159" y="510680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A5271C3-0B1B-4672-82CA-303C62AF44D7}"/>
                </a:ext>
              </a:extLst>
            </p:cNvPr>
            <p:cNvSpPr txBox="1"/>
            <p:nvPr/>
          </p:nvSpPr>
          <p:spPr>
            <a:xfrm>
              <a:off x="5926318" y="429148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1" name="连接符: 曲线 60">
              <a:extLst>
                <a:ext uri="{FF2B5EF4-FFF2-40B4-BE49-F238E27FC236}">
                  <a16:creationId xmlns:a16="http://schemas.microsoft.com/office/drawing/2014/main" id="{FC067A10-3979-46E5-8709-265445FE0188}"/>
                </a:ext>
              </a:extLst>
            </p:cNvPr>
            <p:cNvCxnSpPr>
              <a:cxnSpLocks/>
              <a:stCxn id="58" idx="6"/>
              <a:endCxn id="59" idx="0"/>
            </p:cNvCxnSpPr>
            <p:nvPr/>
          </p:nvCxnSpPr>
          <p:spPr>
            <a:xfrm>
              <a:off x="5541131" y="4511879"/>
              <a:ext cx="1266048" cy="594924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52">
                <a:extLst>
                  <a:ext uri="{FF2B5EF4-FFF2-40B4-BE49-F238E27FC236}">
                    <a16:creationId xmlns:a16="http://schemas.microsoft.com/office/drawing/2014/main" id="{248ADC95-B596-4F5E-8C19-33F120B2B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764668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3" name="Rectangle 52">
                <a:extLst>
                  <a:ext uri="{FF2B5EF4-FFF2-40B4-BE49-F238E27FC236}">
                    <a16:creationId xmlns:a16="http://schemas.microsoft.com/office/drawing/2014/main" id="{248ADC95-B596-4F5E-8C19-33F120B2B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764668"/>
                <a:ext cx="1655762" cy="3603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DB32354E-014C-41D8-900D-EAE389408C41}"/>
              </a:ext>
            </a:extLst>
          </p:cNvPr>
          <p:cNvGrpSpPr/>
          <p:nvPr/>
        </p:nvGrpSpPr>
        <p:grpSpPr>
          <a:xfrm>
            <a:off x="2437801" y="1701226"/>
            <a:ext cx="471719" cy="816763"/>
            <a:chOff x="5712537" y="4704811"/>
            <a:chExt cx="471719" cy="816763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9714CB6-2C2E-4D1E-B9F7-564E8EE7405F}"/>
                </a:ext>
              </a:extLst>
            </p:cNvPr>
            <p:cNvSpPr/>
            <p:nvPr/>
          </p:nvSpPr>
          <p:spPr>
            <a:xfrm>
              <a:off x="5712537" y="5161534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0224446-11F0-41C1-9461-849348778838}"/>
                </a:ext>
              </a:extLst>
            </p:cNvPr>
            <p:cNvSpPr txBox="1"/>
            <p:nvPr/>
          </p:nvSpPr>
          <p:spPr>
            <a:xfrm>
              <a:off x="5868144" y="4704811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连接符: 曲线 65">
              <a:extLst>
                <a:ext uri="{FF2B5EF4-FFF2-40B4-BE49-F238E27FC236}">
                  <a16:creationId xmlns:a16="http://schemas.microsoft.com/office/drawing/2014/main" id="{C6E8C2CD-6CA4-469C-96C8-069B918616C5}"/>
                </a:ext>
              </a:extLst>
            </p:cNvPr>
            <p:cNvCxnSpPr>
              <a:cxnSpLocks/>
              <a:stCxn id="64" idx="1"/>
              <a:endCxn id="64" idx="7"/>
            </p:cNvCxnSpPr>
            <p:nvPr/>
          </p:nvCxnSpPr>
          <p:spPr>
            <a:xfrm rot="5400000" flipH="1" flipV="1">
              <a:off x="5892557" y="5086968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52">
                <a:extLst>
                  <a:ext uri="{FF2B5EF4-FFF2-40B4-BE49-F238E27FC236}">
                    <a16:creationId xmlns:a16="http://schemas.microsoft.com/office/drawing/2014/main" id="{0CF96EDE-6C6A-4474-8A7E-BD65F3806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4127923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8" name="Rectangle 52">
                <a:extLst>
                  <a:ext uri="{FF2B5EF4-FFF2-40B4-BE49-F238E27FC236}">
                    <a16:creationId xmlns:a16="http://schemas.microsoft.com/office/drawing/2014/main" id="{0CF96EDE-6C6A-4474-8A7E-BD65F3806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4127923"/>
                <a:ext cx="1655762" cy="360363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DF620915-3052-458E-AEFE-4EB886B5628E}"/>
              </a:ext>
            </a:extLst>
          </p:cNvPr>
          <p:cNvGrpSpPr/>
          <p:nvPr/>
        </p:nvGrpSpPr>
        <p:grpSpPr>
          <a:xfrm>
            <a:off x="1090416" y="2932888"/>
            <a:ext cx="3156195" cy="628645"/>
            <a:chOff x="4811182" y="4973926"/>
            <a:chExt cx="3156195" cy="628645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702108A0-9E63-4E3B-8AC4-AE0FAF516C1F}"/>
                </a:ext>
              </a:extLst>
            </p:cNvPr>
            <p:cNvSpPr/>
            <p:nvPr/>
          </p:nvSpPr>
          <p:spPr>
            <a:xfrm>
              <a:off x="4811182" y="497392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245CFCB-1E22-4925-9600-647F9EBEAAB3}"/>
                </a:ext>
              </a:extLst>
            </p:cNvPr>
            <p:cNvSpPr/>
            <p:nvPr/>
          </p:nvSpPr>
          <p:spPr>
            <a:xfrm>
              <a:off x="7607337" y="497392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5D2C335-5F73-4382-8369-EBD136EE5876}"/>
                </a:ext>
              </a:extLst>
            </p:cNvPr>
            <p:cNvSpPr txBox="1"/>
            <p:nvPr/>
          </p:nvSpPr>
          <p:spPr>
            <a:xfrm>
              <a:off x="6221093" y="526401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2" name="连接符: 曲线 71">
              <a:extLst>
                <a:ext uri="{FF2B5EF4-FFF2-40B4-BE49-F238E27FC236}">
                  <a16:creationId xmlns:a16="http://schemas.microsoft.com/office/drawing/2014/main" id="{814FAD60-B117-4605-B306-EA46DA1DF2F5}"/>
                </a:ext>
              </a:extLst>
            </p:cNvPr>
            <p:cNvCxnSpPr>
              <a:cxnSpLocks/>
              <a:stCxn id="70" idx="3"/>
              <a:endCxn id="69" idx="5"/>
            </p:cNvCxnSpPr>
            <p:nvPr/>
          </p:nvCxnSpPr>
          <p:spPr>
            <a:xfrm rot="5400000">
              <a:off x="6389280" y="4010455"/>
              <a:ext cx="12700" cy="2541569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3FF8E044-37CD-4906-AD26-D52949F18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4484271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3FF8E044-37CD-4906-AD26-D52949F18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4484271"/>
                <a:ext cx="1655762" cy="3603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83E26B56-D59A-4D52-91E1-DBC3B6F39541}"/>
              </a:ext>
            </a:extLst>
          </p:cNvPr>
          <p:cNvGrpSpPr/>
          <p:nvPr/>
        </p:nvGrpSpPr>
        <p:grpSpPr>
          <a:xfrm>
            <a:off x="2439301" y="2157581"/>
            <a:ext cx="1806108" cy="1134984"/>
            <a:chOff x="5280408" y="5198088"/>
            <a:chExt cx="1806108" cy="1134984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F668F065-359E-44F5-BB43-884FB8F241C2}"/>
                </a:ext>
              </a:extLst>
            </p:cNvPr>
            <p:cNvSpPr txBox="1"/>
            <p:nvPr/>
          </p:nvSpPr>
          <p:spPr>
            <a:xfrm>
              <a:off x="6127267" y="547746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B272CD23-AF73-4004-A18D-E73590D179BA}"/>
                </a:ext>
              </a:extLst>
            </p:cNvPr>
            <p:cNvCxnSpPr>
              <a:cxnSpLocks/>
              <a:stCxn id="78" idx="0"/>
              <a:endCxn id="77" idx="5"/>
            </p:cNvCxnSpPr>
            <p:nvPr/>
          </p:nvCxnSpPr>
          <p:spPr>
            <a:xfrm flipH="1" flipV="1">
              <a:off x="5587721" y="5505401"/>
              <a:ext cx="1318775" cy="46763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85A8BFEF-3628-4521-A1AE-00E0D3A65B6E}"/>
                </a:ext>
              </a:extLst>
            </p:cNvPr>
            <p:cNvSpPr/>
            <p:nvPr/>
          </p:nvSpPr>
          <p:spPr>
            <a:xfrm>
              <a:off x="5280408" y="519808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567BA3C-C7B5-4F72-8381-E13F84C82D4A}"/>
                </a:ext>
              </a:extLst>
            </p:cNvPr>
            <p:cNvSpPr/>
            <p:nvPr/>
          </p:nvSpPr>
          <p:spPr>
            <a:xfrm>
              <a:off x="6726476" y="5973032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52">
                <a:extLst>
                  <a:ext uri="{FF2B5EF4-FFF2-40B4-BE49-F238E27FC236}">
                    <a16:creationId xmlns:a16="http://schemas.microsoft.com/office/drawing/2014/main" id="{C774DECA-61D8-487A-90DB-29D0DBACA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4841669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0" name="Rectangle 52">
                <a:extLst>
                  <a:ext uri="{FF2B5EF4-FFF2-40B4-BE49-F238E27FC236}">
                    <a16:creationId xmlns:a16="http://schemas.microsoft.com/office/drawing/2014/main" id="{C774DECA-61D8-487A-90DB-29D0DBACA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4841669"/>
                <a:ext cx="1655762" cy="360363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A7B3EC1A-E1E3-4ACE-8A1E-E8997CE5B0DA}"/>
              </a:ext>
            </a:extLst>
          </p:cNvPr>
          <p:cNvGrpSpPr/>
          <p:nvPr/>
        </p:nvGrpSpPr>
        <p:grpSpPr>
          <a:xfrm>
            <a:off x="2439301" y="2932964"/>
            <a:ext cx="1806108" cy="1404540"/>
            <a:chOff x="6623512" y="4732554"/>
            <a:chExt cx="1806108" cy="140454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D23921A-F086-4858-8C23-42942E9C8FC9}"/>
                </a:ext>
              </a:extLst>
            </p:cNvPr>
            <p:cNvSpPr/>
            <p:nvPr/>
          </p:nvSpPr>
          <p:spPr>
            <a:xfrm>
              <a:off x="6623512" y="5777054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4FE7670-D4B5-490E-AD15-235B1AC69C47}"/>
                </a:ext>
              </a:extLst>
            </p:cNvPr>
            <p:cNvSpPr/>
            <p:nvPr/>
          </p:nvSpPr>
          <p:spPr>
            <a:xfrm>
              <a:off x="8069580" y="4732554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FD5EA46-B0AB-491C-B59B-694652911110}"/>
                </a:ext>
              </a:extLst>
            </p:cNvPr>
            <p:cNvSpPr txBox="1"/>
            <p:nvPr/>
          </p:nvSpPr>
          <p:spPr>
            <a:xfrm>
              <a:off x="7898549" y="5493292"/>
              <a:ext cx="28245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7" name="连接符: 曲线 86">
              <a:extLst>
                <a:ext uri="{FF2B5EF4-FFF2-40B4-BE49-F238E27FC236}">
                  <a16:creationId xmlns:a16="http://schemas.microsoft.com/office/drawing/2014/main" id="{5A07452B-6B18-4DBF-B961-E1A5C57A6EEE}"/>
                </a:ext>
              </a:extLst>
            </p:cNvPr>
            <p:cNvCxnSpPr>
              <a:cxnSpLocks/>
              <a:stCxn id="85" idx="4"/>
              <a:endCxn id="84" idx="6"/>
            </p:cNvCxnSpPr>
            <p:nvPr/>
          </p:nvCxnSpPr>
          <p:spPr>
            <a:xfrm rot="5400000">
              <a:off x="7184335" y="4891809"/>
              <a:ext cx="864480" cy="1266048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52">
                <a:extLst>
                  <a:ext uri="{FF2B5EF4-FFF2-40B4-BE49-F238E27FC236}">
                    <a16:creationId xmlns:a16="http://schemas.microsoft.com/office/drawing/2014/main" id="{5443BE89-DAA8-4985-849A-A288925F1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5207836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9" name="Rectangle 52">
                <a:extLst>
                  <a:ext uri="{FF2B5EF4-FFF2-40B4-BE49-F238E27FC236}">
                    <a16:creationId xmlns:a16="http://schemas.microsoft.com/office/drawing/2014/main" id="{5443BE89-DAA8-4985-849A-A288925F1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5207836"/>
                <a:ext cx="1655762" cy="360363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">
                <a:extLst>
                  <a:ext uri="{FF2B5EF4-FFF2-40B4-BE49-F238E27FC236}">
                    <a16:creationId xmlns:a16="http://schemas.microsoft.com/office/drawing/2014/main" id="{724B2904-C4A1-4F61-AD66-197DF536FE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5023" y="5652164"/>
                <a:ext cx="4607660" cy="499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，结束。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">
                <a:extLst>
                  <a:ext uri="{FF2B5EF4-FFF2-40B4-BE49-F238E27FC236}">
                    <a16:creationId xmlns:a16="http://schemas.microsoft.com/office/drawing/2014/main" id="{724B2904-C4A1-4F61-AD66-197DF536F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5023" y="5652164"/>
                <a:ext cx="4607660" cy="499624"/>
              </a:xfrm>
              <a:prstGeom prst="rect">
                <a:avLst/>
              </a:prstGeom>
              <a:blipFill>
                <a:blip r:embed="rId14"/>
                <a:stretch>
                  <a:fillRect l="-119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52">
                <a:extLst>
                  <a:ext uri="{FF2B5EF4-FFF2-40B4-BE49-F238E27FC236}">
                    <a16:creationId xmlns:a16="http://schemas.microsoft.com/office/drawing/2014/main" id="{18CD7650-9A02-4869-A33F-0590C2E23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2742" y="3413296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1" name="Rectangle 52">
                <a:extLst>
                  <a:ext uri="{FF2B5EF4-FFF2-40B4-BE49-F238E27FC236}">
                    <a16:creationId xmlns:a16="http://schemas.microsoft.com/office/drawing/2014/main" id="{18CD7650-9A02-4869-A33F-0590C2E23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2742" y="3413296"/>
                <a:ext cx="1655762" cy="3603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右 1">
            <a:extLst>
              <a:ext uri="{FF2B5EF4-FFF2-40B4-BE49-F238E27FC236}">
                <a16:creationId xmlns:a16="http://schemas.microsoft.com/office/drawing/2014/main" id="{F1707074-CED0-4EA2-99E3-1595A2583658}"/>
              </a:ext>
            </a:extLst>
          </p:cNvPr>
          <p:cNvSpPr/>
          <p:nvPr/>
        </p:nvSpPr>
        <p:spPr>
          <a:xfrm>
            <a:off x="7075954" y="3409486"/>
            <a:ext cx="288032" cy="357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C86218FA-E5C3-46FA-8E3F-CCBBF87D470E}"/>
              </a:ext>
            </a:extLst>
          </p:cNvPr>
          <p:cNvSpPr/>
          <p:nvPr/>
        </p:nvSpPr>
        <p:spPr>
          <a:xfrm>
            <a:off x="7075954" y="5214240"/>
            <a:ext cx="288032" cy="357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52">
                <a:extLst>
                  <a:ext uri="{FF2B5EF4-FFF2-40B4-BE49-F238E27FC236}">
                    <a16:creationId xmlns:a16="http://schemas.microsoft.com/office/drawing/2014/main" id="{ECBB2D67-367D-4C0D-8650-D62617F51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1717" y="5202032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Rectangle 52">
                <a:extLst>
                  <a:ext uri="{FF2B5EF4-FFF2-40B4-BE49-F238E27FC236}">
                    <a16:creationId xmlns:a16="http://schemas.microsoft.com/office/drawing/2014/main" id="{ECBB2D67-367D-4C0D-8650-D62617F51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1717" y="5202032"/>
                <a:ext cx="1655762" cy="360363"/>
              </a:xfrm>
              <a:prstGeom prst="rect">
                <a:avLst/>
              </a:prstGeom>
              <a:blipFill>
                <a:blip r:embed="rId16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卷形: 水平 5">
            <a:extLst>
              <a:ext uri="{FF2B5EF4-FFF2-40B4-BE49-F238E27FC236}">
                <a16:creationId xmlns:a16="http://schemas.microsoft.com/office/drawing/2014/main" id="{3CEC6156-E950-420E-B2F2-FB1CB882BEAB}"/>
              </a:ext>
            </a:extLst>
          </p:cNvPr>
          <p:cNvSpPr/>
          <p:nvPr/>
        </p:nvSpPr>
        <p:spPr>
          <a:xfrm>
            <a:off x="308172" y="4293096"/>
            <a:ext cx="4335836" cy="101335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可以消除的产生式：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无用符号、无用产生式、单非产生式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8">
                <a:extLst>
                  <a:ext uri="{FF2B5EF4-FFF2-40B4-BE49-F238E27FC236}">
                    <a16:creationId xmlns:a16="http://schemas.microsoft.com/office/drawing/2014/main" id="{E3F51CE5-F075-4E51-9A54-EC97453B52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976" y="5293599"/>
                <a:ext cx="3208920" cy="1447769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整理得</m:t>
                      </m:r>
                      <m:r>
                        <a:rPr lang="zh-CN" alt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：</m:t>
                      </m:r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</m:oMath>
                  </m:oMathPara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8">
                <a:extLst>
                  <a:ext uri="{FF2B5EF4-FFF2-40B4-BE49-F238E27FC236}">
                    <a16:creationId xmlns:a16="http://schemas.microsoft.com/office/drawing/2014/main" id="{E3F51CE5-F075-4E51-9A54-EC97453B5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976" y="5293599"/>
                <a:ext cx="3208920" cy="1447769"/>
              </a:xfrm>
              <a:prstGeom prst="rect">
                <a:avLst/>
              </a:prstGeom>
              <a:blipFill>
                <a:blip r:embed="rId17"/>
                <a:stretch>
                  <a:fillRect l="-947" b="-3750"/>
                </a:stretch>
              </a:blip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2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 animBg="1"/>
      <p:bldP spid="51" grpId="0" animBg="1"/>
      <p:bldP spid="57" grpId="0" animBg="1"/>
      <p:bldP spid="63" grpId="0" animBg="1"/>
      <p:bldP spid="68" grpId="0" animBg="1"/>
      <p:bldP spid="74" grpId="0" animBg="1"/>
      <p:bldP spid="80" grpId="0" animBg="1"/>
      <p:bldP spid="89" grpId="0" animBg="1"/>
      <p:bldP spid="90" grpId="0"/>
      <p:bldP spid="81" grpId="0" animBg="1"/>
      <p:bldP spid="2" grpId="0" animBg="1"/>
      <p:bldP spid="82" grpId="0" animBg="1"/>
      <p:bldP spid="83" grpId="0" animBg="1"/>
      <p:bldP spid="6" grpId="0" animBg="1"/>
      <p:bldP spid="9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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有限自动机转右线性文法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blipFill>
                <a:blip r:embed="rId4"/>
                <a:stretch>
                  <a:fillRect l="-621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60FB704-C803-47BF-835D-7AB816B5FC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7668" y="1522455"/>
                <a:ext cx="4607660" cy="961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{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,{0,1},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60FB704-C803-47BF-835D-7AB816B5F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7668" y="1522455"/>
                <a:ext cx="4607660" cy="961289"/>
              </a:xfrm>
              <a:prstGeom prst="rect">
                <a:avLst/>
              </a:prstGeom>
              <a:blipFill>
                <a:blip r:embed="rId5"/>
                <a:stretch>
                  <a:fillRect l="-1190" b="-108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52">
                <a:extLst>
                  <a:ext uri="{FF2B5EF4-FFF2-40B4-BE49-F238E27FC236}">
                    <a16:creationId xmlns:a16="http://schemas.microsoft.com/office/drawing/2014/main" id="{0528BD5B-9218-41F2-9306-EA655E907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2683721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→0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5" name="Rectangle 52">
                <a:extLst>
                  <a:ext uri="{FF2B5EF4-FFF2-40B4-BE49-F238E27FC236}">
                    <a16:creationId xmlns:a16="http://schemas.microsoft.com/office/drawing/2014/main" id="{0528BD5B-9218-41F2-9306-EA655E907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2683721"/>
                <a:ext cx="1655762" cy="360363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1AE25CB9-5432-4E81-B7BF-17A32128E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042384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→1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1AE25CB9-5432-4E81-B7BF-17A32128E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042384"/>
                <a:ext cx="1655762" cy="360363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366AA78E-1EAA-4F9A-AB15-69B51A8C2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402747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0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366AA78E-1EAA-4F9A-AB15-69B51A8C2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402747"/>
                <a:ext cx="1655762" cy="360363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52">
                <a:extLst>
                  <a:ext uri="{FF2B5EF4-FFF2-40B4-BE49-F238E27FC236}">
                    <a16:creationId xmlns:a16="http://schemas.microsoft.com/office/drawing/2014/main" id="{248ADC95-B596-4F5E-8C19-33F120B2B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764668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1|1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3" name="Rectangle 52">
                <a:extLst>
                  <a:ext uri="{FF2B5EF4-FFF2-40B4-BE49-F238E27FC236}">
                    <a16:creationId xmlns:a16="http://schemas.microsoft.com/office/drawing/2014/main" id="{248ADC95-B596-4F5E-8C19-33F120B2B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764668"/>
                <a:ext cx="1655762" cy="360363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52">
                <a:extLst>
                  <a:ext uri="{FF2B5EF4-FFF2-40B4-BE49-F238E27FC236}">
                    <a16:creationId xmlns:a16="http://schemas.microsoft.com/office/drawing/2014/main" id="{0CF96EDE-6C6A-4474-8A7E-BD65F3806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4127923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0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8" name="Rectangle 52">
                <a:extLst>
                  <a:ext uri="{FF2B5EF4-FFF2-40B4-BE49-F238E27FC236}">
                    <a16:creationId xmlns:a16="http://schemas.microsoft.com/office/drawing/2014/main" id="{0CF96EDE-6C6A-4474-8A7E-BD65F3806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4127923"/>
                <a:ext cx="1655762" cy="360363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3FF8E044-37CD-4906-AD26-D52949F18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4484271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3FF8E044-37CD-4906-AD26-D52949F18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4484271"/>
                <a:ext cx="1655762" cy="3603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">
                <a:extLst>
                  <a:ext uri="{FF2B5EF4-FFF2-40B4-BE49-F238E27FC236}">
                    <a16:creationId xmlns:a16="http://schemas.microsoft.com/office/drawing/2014/main" id="{724B2904-C4A1-4F61-AD66-197DF536FE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7668" y="5013176"/>
                <a:ext cx="4607660" cy="499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，结束。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">
                <a:extLst>
                  <a:ext uri="{FF2B5EF4-FFF2-40B4-BE49-F238E27FC236}">
                    <a16:creationId xmlns:a16="http://schemas.microsoft.com/office/drawing/2014/main" id="{724B2904-C4A1-4F61-AD66-197DF536F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7668" y="5013176"/>
                <a:ext cx="4607660" cy="499624"/>
              </a:xfrm>
              <a:prstGeom prst="rect">
                <a:avLst/>
              </a:prstGeom>
              <a:blipFill>
                <a:blip r:embed="rId12"/>
                <a:stretch>
                  <a:fillRect l="-119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C0070D44-C6A0-43A8-A291-9CD1502BB15B}"/>
              </a:ext>
            </a:extLst>
          </p:cNvPr>
          <p:cNvGrpSpPr/>
          <p:nvPr/>
        </p:nvGrpSpPr>
        <p:grpSpPr>
          <a:xfrm>
            <a:off x="467544" y="1898741"/>
            <a:ext cx="3528392" cy="2046108"/>
            <a:chOff x="467544" y="1898741"/>
            <a:chExt cx="3528392" cy="2046108"/>
          </a:xfrm>
        </p:grpSpPr>
        <p:sp>
          <p:nvSpPr>
            <p:cNvPr id="82" name="箭头: 右 81">
              <a:extLst>
                <a:ext uri="{FF2B5EF4-FFF2-40B4-BE49-F238E27FC236}">
                  <a16:creationId xmlns:a16="http://schemas.microsoft.com/office/drawing/2014/main" id="{D7AD35A4-DEEE-416E-8632-1C24DFF4F7AD}"/>
                </a:ext>
              </a:extLst>
            </p:cNvPr>
            <p:cNvSpPr/>
            <p:nvPr/>
          </p:nvSpPr>
          <p:spPr>
            <a:xfrm>
              <a:off x="467544" y="2802027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2452EAE-2CDB-4610-B7F9-0287FA7DD155}"/>
                </a:ext>
              </a:extLst>
            </p:cNvPr>
            <p:cNvSpPr/>
            <p:nvPr/>
          </p:nvSpPr>
          <p:spPr>
            <a:xfrm>
              <a:off x="729174" y="271413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8C418091-56ED-4B51-969A-BD79B4608823}"/>
                </a:ext>
              </a:extLst>
            </p:cNvPr>
            <p:cNvSpPr/>
            <p:nvPr/>
          </p:nvSpPr>
          <p:spPr>
            <a:xfrm>
              <a:off x="2182535" y="192511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28C97C1-8B9A-4F04-B49D-6F06D637D83B}"/>
                </a:ext>
              </a:extLst>
            </p:cNvPr>
            <p:cNvSpPr/>
            <p:nvPr/>
          </p:nvSpPr>
          <p:spPr>
            <a:xfrm>
              <a:off x="3635896" y="2714135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85799AC9-9C17-4E16-B925-7C9DC4E58580}"/>
                </a:ext>
              </a:extLst>
            </p:cNvPr>
            <p:cNvSpPr/>
            <p:nvPr/>
          </p:nvSpPr>
          <p:spPr>
            <a:xfrm>
              <a:off x="2182535" y="353821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C51E6F09-532D-4D15-9511-8FBFB86E7678}"/>
                </a:ext>
              </a:extLst>
            </p:cNvPr>
            <p:cNvSpPr txBox="1"/>
            <p:nvPr/>
          </p:nvSpPr>
          <p:spPr>
            <a:xfrm>
              <a:off x="3117502" y="189874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6" name="连接符: 曲线 95">
              <a:extLst>
                <a:ext uri="{FF2B5EF4-FFF2-40B4-BE49-F238E27FC236}">
                  <a16:creationId xmlns:a16="http://schemas.microsoft.com/office/drawing/2014/main" id="{8B36F12B-A7B6-47C8-B2E2-38B7D529BF0B}"/>
                </a:ext>
              </a:extLst>
            </p:cNvPr>
            <p:cNvCxnSpPr>
              <a:cxnSpLocks/>
              <a:stCxn id="91" idx="6"/>
              <a:endCxn id="92" idx="0"/>
            </p:cNvCxnSpPr>
            <p:nvPr/>
          </p:nvCxnSpPr>
          <p:spPr>
            <a:xfrm>
              <a:off x="2542575" y="2105134"/>
              <a:ext cx="1273341" cy="60900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3B98D6B-93DE-4264-AB7A-CBFC67EA9304}"/>
                </a:ext>
              </a:extLst>
            </p:cNvPr>
            <p:cNvSpPr txBox="1"/>
            <p:nvPr/>
          </p:nvSpPr>
          <p:spPr>
            <a:xfrm>
              <a:off x="3059832" y="36062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9" name="连接符: 曲线 98">
              <a:extLst>
                <a:ext uri="{FF2B5EF4-FFF2-40B4-BE49-F238E27FC236}">
                  <a16:creationId xmlns:a16="http://schemas.microsoft.com/office/drawing/2014/main" id="{61A50129-99DD-484B-B458-8856E1014676}"/>
                </a:ext>
              </a:extLst>
            </p:cNvPr>
            <p:cNvCxnSpPr>
              <a:cxnSpLocks/>
              <a:stCxn id="93" idx="6"/>
              <a:endCxn id="92" idx="4"/>
            </p:cNvCxnSpPr>
            <p:nvPr/>
          </p:nvCxnSpPr>
          <p:spPr>
            <a:xfrm flipV="1">
              <a:off x="2542575" y="3074175"/>
              <a:ext cx="1273341" cy="64406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C7EBBC9C-7FEB-4B35-9963-F7A87CCAACC2}"/>
                </a:ext>
              </a:extLst>
            </p:cNvPr>
            <p:cNvSpPr txBox="1"/>
            <p:nvPr/>
          </p:nvSpPr>
          <p:spPr>
            <a:xfrm>
              <a:off x="2987341" y="255793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2" name="连接符: 曲线 101">
              <a:extLst>
                <a:ext uri="{FF2B5EF4-FFF2-40B4-BE49-F238E27FC236}">
                  <a16:creationId xmlns:a16="http://schemas.microsoft.com/office/drawing/2014/main" id="{1B83F796-3E0D-4B1C-AC0D-26B475C32235}"/>
                </a:ext>
              </a:extLst>
            </p:cNvPr>
            <p:cNvCxnSpPr>
              <a:cxnSpLocks/>
              <a:stCxn id="92" idx="2"/>
              <a:endCxn id="91" idx="4"/>
            </p:cNvCxnSpPr>
            <p:nvPr/>
          </p:nvCxnSpPr>
          <p:spPr>
            <a:xfrm rot="10800000">
              <a:off x="2362556" y="2285155"/>
              <a:ext cx="1273341" cy="60900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F8A1328E-E985-4465-A679-D490397B48AB}"/>
                </a:ext>
              </a:extLst>
            </p:cNvPr>
            <p:cNvSpPr txBox="1"/>
            <p:nvPr/>
          </p:nvSpPr>
          <p:spPr>
            <a:xfrm>
              <a:off x="1208046" y="194660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连接符: 曲线 104">
              <a:extLst>
                <a:ext uri="{FF2B5EF4-FFF2-40B4-BE49-F238E27FC236}">
                  <a16:creationId xmlns:a16="http://schemas.microsoft.com/office/drawing/2014/main" id="{D253A590-4071-4E45-A0D3-470FBC7748AA}"/>
                </a:ext>
              </a:extLst>
            </p:cNvPr>
            <p:cNvCxnSpPr>
              <a:cxnSpLocks/>
              <a:stCxn id="83" idx="0"/>
              <a:endCxn id="91" idx="2"/>
            </p:cNvCxnSpPr>
            <p:nvPr/>
          </p:nvCxnSpPr>
          <p:spPr>
            <a:xfrm rot="5400000" flipH="1" flipV="1">
              <a:off x="1241364" y="1772965"/>
              <a:ext cx="609001" cy="127334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44180121-7C41-4051-B846-482A66345ADE}"/>
                </a:ext>
              </a:extLst>
            </p:cNvPr>
            <p:cNvSpPr txBox="1"/>
            <p:nvPr/>
          </p:nvSpPr>
          <p:spPr>
            <a:xfrm>
              <a:off x="2965056" y="296223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8" name="连接符: 曲线 107">
              <a:extLst>
                <a:ext uri="{FF2B5EF4-FFF2-40B4-BE49-F238E27FC236}">
                  <a16:creationId xmlns:a16="http://schemas.microsoft.com/office/drawing/2014/main" id="{FF2D34C3-1870-4E94-BE32-CB06C7E93A84}"/>
                </a:ext>
              </a:extLst>
            </p:cNvPr>
            <p:cNvCxnSpPr>
              <a:cxnSpLocks/>
              <a:stCxn id="92" idx="2"/>
              <a:endCxn id="93" idx="0"/>
            </p:cNvCxnSpPr>
            <p:nvPr/>
          </p:nvCxnSpPr>
          <p:spPr>
            <a:xfrm rot="10800000" flipV="1">
              <a:off x="2362556" y="2894155"/>
              <a:ext cx="1273341" cy="64406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B0E532E-0F6D-4A32-AA18-0C400B4A715A}"/>
                </a:ext>
              </a:extLst>
            </p:cNvPr>
            <p:cNvSpPr txBox="1"/>
            <p:nvPr/>
          </p:nvSpPr>
          <p:spPr>
            <a:xfrm>
              <a:off x="1032304" y="342818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1" name="连接符: 曲线 110">
              <a:extLst>
                <a:ext uri="{FF2B5EF4-FFF2-40B4-BE49-F238E27FC236}">
                  <a16:creationId xmlns:a16="http://schemas.microsoft.com/office/drawing/2014/main" id="{F1749B67-2546-4316-B395-1F4DBAF886F7}"/>
                </a:ext>
              </a:extLst>
            </p:cNvPr>
            <p:cNvCxnSpPr>
              <a:cxnSpLocks/>
              <a:stCxn id="83" idx="4"/>
              <a:endCxn id="93" idx="2"/>
            </p:cNvCxnSpPr>
            <p:nvPr/>
          </p:nvCxnSpPr>
          <p:spPr>
            <a:xfrm rot="16200000" flipH="1">
              <a:off x="1223833" y="2759535"/>
              <a:ext cx="644062" cy="127334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20D5AE-771F-44B0-A4FD-6621735AA340}"/>
              </a:ext>
            </a:extLst>
          </p:cNvPr>
          <p:cNvGrpSpPr/>
          <p:nvPr/>
        </p:nvGrpSpPr>
        <p:grpSpPr>
          <a:xfrm>
            <a:off x="726710" y="2719131"/>
            <a:ext cx="1813401" cy="1184122"/>
            <a:chOff x="692583" y="4548915"/>
            <a:chExt cx="1813401" cy="1184122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B9ED919B-368C-4F3E-AA1F-3B10877C362A}"/>
                </a:ext>
              </a:extLst>
            </p:cNvPr>
            <p:cNvSpPr/>
            <p:nvPr/>
          </p:nvSpPr>
          <p:spPr>
            <a:xfrm>
              <a:off x="692583" y="4548915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7BD32937-0847-471C-9F54-72D465487408}"/>
                </a:ext>
              </a:extLst>
            </p:cNvPr>
            <p:cNvSpPr/>
            <p:nvPr/>
          </p:nvSpPr>
          <p:spPr>
            <a:xfrm>
              <a:off x="2145944" y="537299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3DF95F40-B3AC-4242-94E1-DECF9453BA04}"/>
                </a:ext>
              </a:extLst>
            </p:cNvPr>
            <p:cNvSpPr txBox="1"/>
            <p:nvPr/>
          </p:nvSpPr>
          <p:spPr>
            <a:xfrm>
              <a:off x="995713" y="526296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5" name="连接符: 曲线 114">
              <a:extLst>
                <a:ext uri="{FF2B5EF4-FFF2-40B4-BE49-F238E27FC236}">
                  <a16:creationId xmlns:a16="http://schemas.microsoft.com/office/drawing/2014/main" id="{89D10718-8D39-40EF-B901-CE113930E4E9}"/>
                </a:ext>
              </a:extLst>
            </p:cNvPr>
            <p:cNvCxnSpPr>
              <a:cxnSpLocks/>
              <a:stCxn id="112" idx="4"/>
              <a:endCxn id="113" idx="2"/>
            </p:cNvCxnSpPr>
            <p:nvPr/>
          </p:nvCxnSpPr>
          <p:spPr>
            <a:xfrm rot="16200000" flipH="1">
              <a:off x="1187242" y="4594315"/>
              <a:ext cx="644062" cy="1273341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60E367-FA39-4D05-A6BA-ED6DCE424865}"/>
              </a:ext>
            </a:extLst>
          </p:cNvPr>
          <p:cNvGrpSpPr/>
          <p:nvPr/>
        </p:nvGrpSpPr>
        <p:grpSpPr>
          <a:xfrm>
            <a:off x="726934" y="1925112"/>
            <a:ext cx="1813401" cy="1149061"/>
            <a:chOff x="2556363" y="4267480"/>
            <a:chExt cx="1813401" cy="1149061"/>
          </a:xfrm>
        </p:grpSpPr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87820E73-4D8E-4CEE-B1E2-BC5388B796DE}"/>
                </a:ext>
              </a:extLst>
            </p:cNvPr>
            <p:cNvSpPr/>
            <p:nvPr/>
          </p:nvSpPr>
          <p:spPr>
            <a:xfrm>
              <a:off x="2556363" y="505650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680CCD7-E354-421B-90D4-E86DB1361F2E}"/>
                </a:ext>
              </a:extLst>
            </p:cNvPr>
            <p:cNvSpPr/>
            <p:nvPr/>
          </p:nvSpPr>
          <p:spPr>
            <a:xfrm>
              <a:off x="4009724" y="4267480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B331A45A-92EE-42A5-848D-632E433FC918}"/>
                </a:ext>
              </a:extLst>
            </p:cNvPr>
            <p:cNvSpPr txBox="1"/>
            <p:nvPr/>
          </p:nvSpPr>
          <p:spPr>
            <a:xfrm>
              <a:off x="3035235" y="428896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9" name="连接符: 曲线 118">
              <a:extLst>
                <a:ext uri="{FF2B5EF4-FFF2-40B4-BE49-F238E27FC236}">
                  <a16:creationId xmlns:a16="http://schemas.microsoft.com/office/drawing/2014/main" id="{5A284DCB-04C9-4134-9052-91C5617D061F}"/>
                </a:ext>
              </a:extLst>
            </p:cNvPr>
            <p:cNvCxnSpPr>
              <a:cxnSpLocks/>
              <a:stCxn id="116" idx="0"/>
              <a:endCxn id="117" idx="2"/>
            </p:cNvCxnSpPr>
            <p:nvPr/>
          </p:nvCxnSpPr>
          <p:spPr>
            <a:xfrm rot="5400000" flipH="1" flipV="1">
              <a:off x="3068553" y="4115331"/>
              <a:ext cx="609001" cy="1273341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6114FFF-8E89-49D5-9B9E-CA9923961061}"/>
              </a:ext>
            </a:extLst>
          </p:cNvPr>
          <p:cNvGrpSpPr/>
          <p:nvPr/>
        </p:nvGrpSpPr>
        <p:grpSpPr>
          <a:xfrm>
            <a:off x="2181522" y="1898292"/>
            <a:ext cx="1813401" cy="1175434"/>
            <a:chOff x="2424715" y="4234421"/>
            <a:chExt cx="1813401" cy="1175434"/>
          </a:xfrm>
        </p:grpSpPr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1D49C276-E7F4-4147-BB42-FA5E3D2112BB}"/>
                </a:ext>
              </a:extLst>
            </p:cNvPr>
            <p:cNvSpPr/>
            <p:nvPr/>
          </p:nvSpPr>
          <p:spPr>
            <a:xfrm>
              <a:off x="2424715" y="4260794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E6F52FA0-821F-4F0F-BC1C-96FBA783980D}"/>
                </a:ext>
              </a:extLst>
            </p:cNvPr>
            <p:cNvSpPr/>
            <p:nvPr/>
          </p:nvSpPr>
          <p:spPr>
            <a:xfrm>
              <a:off x="3878076" y="5049815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2A8F4B69-6AB0-4DDB-8CFA-DC71693090AC}"/>
                </a:ext>
              </a:extLst>
            </p:cNvPr>
            <p:cNvSpPr txBox="1"/>
            <p:nvPr/>
          </p:nvSpPr>
          <p:spPr>
            <a:xfrm>
              <a:off x="3359682" y="423442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3" name="连接符: 曲线 122">
              <a:extLst>
                <a:ext uri="{FF2B5EF4-FFF2-40B4-BE49-F238E27FC236}">
                  <a16:creationId xmlns:a16="http://schemas.microsoft.com/office/drawing/2014/main" id="{D7390A0E-5F88-44BD-8EFB-7722CDC9D0F9}"/>
                </a:ext>
              </a:extLst>
            </p:cNvPr>
            <p:cNvCxnSpPr>
              <a:cxnSpLocks/>
              <a:stCxn id="120" idx="6"/>
              <a:endCxn id="121" idx="0"/>
            </p:cNvCxnSpPr>
            <p:nvPr/>
          </p:nvCxnSpPr>
          <p:spPr>
            <a:xfrm>
              <a:off x="2784755" y="4440814"/>
              <a:ext cx="1273341" cy="609001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47D68E1-9355-438E-B8D7-EAB284B3488B}"/>
              </a:ext>
            </a:extLst>
          </p:cNvPr>
          <p:cNvGrpSpPr/>
          <p:nvPr/>
        </p:nvGrpSpPr>
        <p:grpSpPr>
          <a:xfrm>
            <a:off x="2180071" y="2717750"/>
            <a:ext cx="1813401" cy="1230714"/>
            <a:chOff x="2607019" y="3861110"/>
            <a:chExt cx="1813401" cy="1230714"/>
          </a:xfrm>
        </p:grpSpPr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1BD6D022-B7A8-49CA-95CB-36B6C34F9C4D}"/>
                </a:ext>
              </a:extLst>
            </p:cNvPr>
            <p:cNvSpPr/>
            <p:nvPr/>
          </p:nvSpPr>
          <p:spPr>
            <a:xfrm>
              <a:off x="4060380" y="3861110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8058C49B-4E80-4F9A-A36F-1437134A68B8}"/>
                </a:ext>
              </a:extLst>
            </p:cNvPr>
            <p:cNvSpPr/>
            <p:nvPr/>
          </p:nvSpPr>
          <p:spPr>
            <a:xfrm>
              <a:off x="2607019" y="4685192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CFCD1C01-9444-4AFE-8BF4-FF0BD9D5348E}"/>
                </a:ext>
              </a:extLst>
            </p:cNvPr>
            <p:cNvSpPr txBox="1"/>
            <p:nvPr/>
          </p:nvSpPr>
          <p:spPr>
            <a:xfrm>
              <a:off x="3484316" y="475327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7" name="连接符: 曲线 126">
              <a:extLst>
                <a:ext uri="{FF2B5EF4-FFF2-40B4-BE49-F238E27FC236}">
                  <a16:creationId xmlns:a16="http://schemas.microsoft.com/office/drawing/2014/main" id="{8E8CE373-4BD2-4A89-AFF9-155A4CAF0688}"/>
                </a:ext>
              </a:extLst>
            </p:cNvPr>
            <p:cNvCxnSpPr>
              <a:cxnSpLocks/>
              <a:stCxn id="125" idx="6"/>
              <a:endCxn id="124" idx="4"/>
            </p:cNvCxnSpPr>
            <p:nvPr/>
          </p:nvCxnSpPr>
          <p:spPr>
            <a:xfrm flipV="1">
              <a:off x="2967059" y="4221150"/>
              <a:ext cx="1273341" cy="644062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5B36598-D540-4754-811F-720E3A904E11}"/>
              </a:ext>
            </a:extLst>
          </p:cNvPr>
          <p:cNvGrpSpPr/>
          <p:nvPr/>
        </p:nvGrpSpPr>
        <p:grpSpPr>
          <a:xfrm>
            <a:off x="2182294" y="2713590"/>
            <a:ext cx="1813401" cy="1184122"/>
            <a:chOff x="2848439" y="4169155"/>
            <a:chExt cx="1813401" cy="1184122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8D6F5172-73EE-4C05-B2EB-83A3CA80FC7B}"/>
                </a:ext>
              </a:extLst>
            </p:cNvPr>
            <p:cNvSpPr/>
            <p:nvPr/>
          </p:nvSpPr>
          <p:spPr>
            <a:xfrm>
              <a:off x="4301800" y="4169155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C3BB98A5-1060-49E8-B1BA-E9B84087CE38}"/>
                </a:ext>
              </a:extLst>
            </p:cNvPr>
            <p:cNvSpPr/>
            <p:nvPr/>
          </p:nvSpPr>
          <p:spPr>
            <a:xfrm>
              <a:off x="2848439" y="499323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0ADC2C9B-4AF4-4E7F-8C1C-B24DAF97D432}"/>
                </a:ext>
              </a:extLst>
            </p:cNvPr>
            <p:cNvSpPr txBox="1"/>
            <p:nvPr/>
          </p:nvSpPr>
          <p:spPr>
            <a:xfrm>
              <a:off x="3630960" y="441725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1" name="连接符: 曲线 130">
              <a:extLst>
                <a:ext uri="{FF2B5EF4-FFF2-40B4-BE49-F238E27FC236}">
                  <a16:creationId xmlns:a16="http://schemas.microsoft.com/office/drawing/2014/main" id="{67FC9F4B-9BA6-4F8B-A9BA-77F5E45FCD2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rot="10800000" flipV="1">
              <a:off x="3028460" y="4349175"/>
              <a:ext cx="1273341" cy="644062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F5393D2-5ABF-4B27-A02E-FE54988B0487}"/>
              </a:ext>
            </a:extLst>
          </p:cNvPr>
          <p:cNvGrpSpPr/>
          <p:nvPr/>
        </p:nvGrpSpPr>
        <p:grpSpPr>
          <a:xfrm>
            <a:off x="2184775" y="1920743"/>
            <a:ext cx="1813401" cy="1149061"/>
            <a:chOff x="2823580" y="4071979"/>
            <a:chExt cx="1813401" cy="1149061"/>
          </a:xfrm>
        </p:grpSpPr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7FDD25C3-2C41-49B4-8DA0-3CB247F184FC}"/>
                </a:ext>
              </a:extLst>
            </p:cNvPr>
            <p:cNvSpPr/>
            <p:nvPr/>
          </p:nvSpPr>
          <p:spPr>
            <a:xfrm>
              <a:off x="2823580" y="407197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931B2549-056F-4003-852D-9263AFAE236C}"/>
                </a:ext>
              </a:extLst>
            </p:cNvPr>
            <p:cNvSpPr/>
            <p:nvPr/>
          </p:nvSpPr>
          <p:spPr>
            <a:xfrm>
              <a:off x="4276941" y="4861000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0D39532F-EA04-4F29-84EE-F7F627C1E14D}"/>
                </a:ext>
              </a:extLst>
            </p:cNvPr>
            <p:cNvSpPr txBox="1"/>
            <p:nvPr/>
          </p:nvSpPr>
          <p:spPr>
            <a:xfrm>
              <a:off x="3628386" y="470479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9" name="连接符: 曲线 138">
              <a:extLst>
                <a:ext uri="{FF2B5EF4-FFF2-40B4-BE49-F238E27FC236}">
                  <a16:creationId xmlns:a16="http://schemas.microsoft.com/office/drawing/2014/main" id="{FA65A6DC-9344-4109-8FE5-C8B3EDD64327}"/>
                </a:ext>
              </a:extLst>
            </p:cNvPr>
            <p:cNvCxnSpPr>
              <a:cxnSpLocks/>
              <a:stCxn id="137" idx="2"/>
              <a:endCxn id="136" idx="4"/>
            </p:cNvCxnSpPr>
            <p:nvPr/>
          </p:nvCxnSpPr>
          <p:spPr>
            <a:xfrm rot="10800000">
              <a:off x="3003601" y="4432020"/>
              <a:ext cx="1273341" cy="609001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87470426-CDB5-41DF-911C-F492FA2491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528" y="4252078"/>
                <a:ext cx="3208920" cy="2389116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整理得</m:t>
                      </m:r>
                      <m:r>
                        <a:rPr lang="zh-CN" alt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：</m:t>
                      </m:r>
                    </m:oMath>
                  </m:oMathPara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→0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→0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1|1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sz="1800" b="0" dirty="0">
                    <a:ea typeface="微软雅黑" panose="020B0503020204020204" pitchFamily="34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87470426-CDB5-41DF-911C-F492FA24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4252078"/>
                <a:ext cx="3208920" cy="2389116"/>
              </a:xfrm>
              <a:prstGeom prst="rect">
                <a:avLst/>
              </a:prstGeom>
              <a:blipFill>
                <a:blip r:embed="rId13"/>
                <a:stretch>
                  <a:fillRect l="-947" b="-3053"/>
                </a:stretch>
              </a:blip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 animBg="1"/>
      <p:bldP spid="51" grpId="0" animBg="1"/>
      <p:bldP spid="57" grpId="0" animBg="1"/>
      <p:bldP spid="63" grpId="0" animBg="1"/>
      <p:bldP spid="68" grpId="0" animBg="1"/>
      <p:bldP spid="74" grpId="0" animBg="1"/>
      <p:bldP spid="90" grpId="0"/>
      <p:bldP spid="62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222322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有限自动机转左线性文法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F9446D77-B274-4763-B3DA-1979F627F0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46687" cy="1446871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左线性正规文法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</a:t>
                </a:r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对产生式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对产生式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𝐵𝑎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F9446D77-B274-4763-B3DA-1979F627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46687" cy="1446871"/>
              </a:xfrm>
              <a:prstGeom prst="rect">
                <a:avLst/>
              </a:prstGeom>
              <a:blipFill>
                <a:blip r:embed="rId4"/>
                <a:stretch>
                  <a:fillRect l="-550" b="-6250"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13F9870-5EA8-4BEC-AAD9-9BF47D09C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589167"/>
                <a:ext cx="8846687" cy="2859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})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，构造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对于多终态的，增加新的终态，从原终态向新终态引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若初态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有射入弧，则令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，否则令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−{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},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：对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，若有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13F9870-5EA8-4BEC-AAD9-9BF47D09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589167"/>
                <a:ext cx="8846687" cy="2859565"/>
              </a:xfrm>
              <a:prstGeom prst="rect">
                <a:avLst/>
              </a:prstGeom>
              <a:blipFill>
                <a:blip r:embed="rId5"/>
                <a:stretch>
                  <a:fillRect l="-620" b="-3198"/>
                </a:stretch>
              </a:blipFill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7462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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有限自动机转左线性文法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blipFill>
                <a:blip r:embed="rId4"/>
                <a:stretch>
                  <a:fillRect l="-621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C7DAF27F-56E7-44FE-8843-434ED59527BA}"/>
              </a:ext>
            </a:extLst>
          </p:cNvPr>
          <p:cNvGrpSpPr/>
          <p:nvPr/>
        </p:nvGrpSpPr>
        <p:grpSpPr>
          <a:xfrm>
            <a:off x="827584" y="1700808"/>
            <a:ext cx="3417825" cy="2636207"/>
            <a:chOff x="971600" y="1636018"/>
            <a:chExt cx="3417825" cy="263620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DBFAAB-B852-4D0C-B513-D926EE40F9D1}"/>
                </a:ext>
              </a:extLst>
            </p:cNvPr>
            <p:cNvSpPr txBox="1"/>
            <p:nvPr/>
          </p:nvSpPr>
          <p:spPr>
            <a:xfrm>
              <a:off x="3430176" y="2372121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BBB8B5FE-F766-466D-A0F4-53B9C6BAE944}"/>
                </a:ext>
              </a:extLst>
            </p:cNvPr>
            <p:cNvCxnSpPr>
              <a:cxnSpLocks/>
              <a:stCxn id="16" idx="0"/>
              <a:endCxn id="14" idx="5"/>
            </p:cNvCxnSpPr>
            <p:nvPr/>
          </p:nvCxnSpPr>
          <p:spPr>
            <a:xfrm flipH="1" flipV="1">
              <a:off x="2890630" y="2400054"/>
              <a:ext cx="1318775" cy="4676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250A97FB-9022-4330-B0B4-77B1DB5A75C3}"/>
                </a:ext>
              </a:extLst>
            </p:cNvPr>
            <p:cNvSpPr/>
            <p:nvPr/>
          </p:nvSpPr>
          <p:spPr>
            <a:xfrm>
              <a:off x="971600" y="2955577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3762A9F-6BA8-4F46-BF92-9822B64AAD1B}"/>
                </a:ext>
              </a:extLst>
            </p:cNvPr>
            <p:cNvSpPr/>
            <p:nvPr/>
          </p:nvSpPr>
          <p:spPr>
            <a:xfrm>
              <a:off x="1233230" y="28676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C0B178C-62A2-47CE-9937-0AF3DB87E032}"/>
                </a:ext>
              </a:extLst>
            </p:cNvPr>
            <p:cNvSpPr/>
            <p:nvPr/>
          </p:nvSpPr>
          <p:spPr>
            <a:xfrm>
              <a:off x="2583317" y="209274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2AEDC2F-6766-4AE5-88E5-DE38FE8856DF}"/>
                </a:ext>
              </a:extLst>
            </p:cNvPr>
            <p:cNvSpPr/>
            <p:nvPr/>
          </p:nvSpPr>
          <p:spPr>
            <a:xfrm>
              <a:off x="2583317" y="3912185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C8A2C1B-79AB-40A1-834A-6F8C6A867778}"/>
                </a:ext>
              </a:extLst>
            </p:cNvPr>
            <p:cNvSpPr/>
            <p:nvPr/>
          </p:nvSpPr>
          <p:spPr>
            <a:xfrm>
              <a:off x="4029385" y="28676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7E843C0-32D9-4D13-B51B-13F6FE8816C2}"/>
                </a:ext>
              </a:extLst>
            </p:cNvPr>
            <p:cNvSpPr txBox="1"/>
            <p:nvPr/>
          </p:nvSpPr>
          <p:spPr>
            <a:xfrm>
              <a:off x="1753240" y="208040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DE3EF150-AE60-4F2B-ACE7-95E36CB04567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rot="5400000" flipH="1" flipV="1">
              <a:off x="1700821" y="1985190"/>
              <a:ext cx="594924" cy="117006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CD73731-8B34-4FCD-B520-FDAAFDAAA1D8}"/>
                </a:ext>
              </a:extLst>
            </p:cNvPr>
            <p:cNvSpPr txBox="1"/>
            <p:nvPr/>
          </p:nvSpPr>
          <p:spPr>
            <a:xfrm>
              <a:off x="2625509" y="261613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8B60CADF-1B9C-41B9-B550-3CA778899506}"/>
                </a:ext>
              </a:extLst>
            </p:cNvPr>
            <p:cNvCxnSpPr>
              <a:cxnSpLocks/>
              <a:stCxn id="13" idx="7"/>
              <a:endCxn id="16" idx="1"/>
            </p:cNvCxnSpPr>
            <p:nvPr/>
          </p:nvCxnSpPr>
          <p:spPr>
            <a:xfrm rot="5400000" flipH="1" flipV="1">
              <a:off x="2811327" y="1649628"/>
              <a:ext cx="12700" cy="2541569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380BBA0-4262-450A-AA6C-B5A3E3F15C3B}"/>
                </a:ext>
              </a:extLst>
            </p:cNvPr>
            <p:cNvSpPr txBox="1"/>
            <p:nvPr/>
          </p:nvSpPr>
          <p:spPr>
            <a:xfrm>
              <a:off x="1506068" y="3666381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14DED0AB-0D18-4A1A-9D6F-C71ACD4C8DCB}"/>
                </a:ext>
              </a:extLst>
            </p:cNvPr>
            <p:cNvCxnSpPr>
              <a:cxnSpLocks/>
              <a:stCxn id="13" idx="4"/>
              <a:endCxn id="15" idx="2"/>
            </p:cNvCxnSpPr>
            <p:nvPr/>
          </p:nvCxnSpPr>
          <p:spPr>
            <a:xfrm rot="16200000" flipH="1">
              <a:off x="1566043" y="3074931"/>
              <a:ext cx="864480" cy="117006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1CCF134-6E3C-4C14-9AAC-D1A2A4E92C68}"/>
                </a:ext>
              </a:extLst>
            </p:cNvPr>
            <p:cNvSpPr txBox="1"/>
            <p:nvPr/>
          </p:nvSpPr>
          <p:spPr>
            <a:xfrm>
              <a:off x="3328544" y="205236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37991812-1AFA-43FC-858F-AA7F71D5BBE0}"/>
                </a:ext>
              </a:extLst>
            </p:cNvPr>
            <p:cNvCxnSpPr>
              <a:cxnSpLocks/>
              <a:stCxn id="14" idx="6"/>
              <a:endCxn id="16" idx="0"/>
            </p:cNvCxnSpPr>
            <p:nvPr/>
          </p:nvCxnSpPr>
          <p:spPr>
            <a:xfrm>
              <a:off x="2943357" y="2272761"/>
              <a:ext cx="1266048" cy="59492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86A1DA6-7FF1-48C3-ABB9-672D39C3E759}"/>
                </a:ext>
              </a:extLst>
            </p:cNvPr>
            <p:cNvSpPr txBox="1"/>
            <p:nvPr/>
          </p:nvSpPr>
          <p:spPr>
            <a:xfrm>
              <a:off x="2738924" y="163601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03372C4B-2B6C-452A-A1FF-6B04422B10C8}"/>
                </a:ext>
              </a:extLst>
            </p:cNvPr>
            <p:cNvCxnSpPr>
              <a:cxnSpLocks/>
              <a:stCxn id="14" idx="1"/>
              <a:endCxn id="14" idx="7"/>
            </p:cNvCxnSpPr>
            <p:nvPr/>
          </p:nvCxnSpPr>
          <p:spPr>
            <a:xfrm rot="5400000" flipH="1" flipV="1">
              <a:off x="2763337" y="2018175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3A7C658-8AB7-4C38-97A6-A82067198E3B}"/>
                </a:ext>
              </a:extLst>
            </p:cNvPr>
            <p:cNvSpPr txBox="1"/>
            <p:nvPr/>
          </p:nvSpPr>
          <p:spPr>
            <a:xfrm>
              <a:off x="2643141" y="315777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连接符: 曲线 33">
              <a:extLst>
                <a:ext uri="{FF2B5EF4-FFF2-40B4-BE49-F238E27FC236}">
                  <a16:creationId xmlns:a16="http://schemas.microsoft.com/office/drawing/2014/main" id="{378E654C-C3CC-4637-95DF-31F821C137ED}"/>
                </a:ext>
              </a:extLst>
            </p:cNvPr>
            <p:cNvCxnSpPr>
              <a:cxnSpLocks/>
              <a:stCxn id="16" idx="3"/>
              <a:endCxn id="13" idx="5"/>
            </p:cNvCxnSpPr>
            <p:nvPr/>
          </p:nvCxnSpPr>
          <p:spPr>
            <a:xfrm rot="5400000">
              <a:off x="2811328" y="1904214"/>
              <a:ext cx="12700" cy="2541569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7295B5B-3AC8-4E43-979D-2149F977B473}"/>
                </a:ext>
              </a:extLst>
            </p:cNvPr>
            <p:cNvSpPr txBox="1"/>
            <p:nvPr/>
          </p:nvSpPr>
          <p:spPr>
            <a:xfrm>
              <a:off x="3858354" y="3628423"/>
              <a:ext cx="28245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连接符: 曲线 36">
              <a:extLst>
                <a:ext uri="{FF2B5EF4-FFF2-40B4-BE49-F238E27FC236}">
                  <a16:creationId xmlns:a16="http://schemas.microsoft.com/office/drawing/2014/main" id="{2F9223AD-1F89-4E30-B2AE-47A2A3E8B211}"/>
                </a:ext>
              </a:extLst>
            </p:cNvPr>
            <p:cNvCxnSpPr>
              <a:cxnSpLocks/>
              <a:stCxn id="16" idx="4"/>
              <a:endCxn id="15" idx="6"/>
            </p:cNvCxnSpPr>
            <p:nvPr/>
          </p:nvCxnSpPr>
          <p:spPr>
            <a:xfrm rot="5400000">
              <a:off x="3144140" y="3026940"/>
              <a:ext cx="864480" cy="126604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60FB704-C803-47BF-835D-7AB816B5FC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5936" y="1641407"/>
                <a:ext cx="5094015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,{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60FB704-C803-47BF-835D-7AB816B5F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936" y="1641407"/>
                <a:ext cx="5094015" cy="499432"/>
              </a:xfrm>
              <a:prstGeom prst="rect">
                <a:avLst/>
              </a:prstGeom>
              <a:blipFill>
                <a:blip r:embed="rId5"/>
                <a:stretch>
                  <a:fillRect l="-107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6A4370DE-6A42-4173-961C-1A48114D5413}"/>
              </a:ext>
            </a:extLst>
          </p:cNvPr>
          <p:cNvGrpSpPr/>
          <p:nvPr/>
        </p:nvGrpSpPr>
        <p:grpSpPr>
          <a:xfrm>
            <a:off x="1087673" y="2146406"/>
            <a:ext cx="1710127" cy="1147325"/>
            <a:chOff x="4747468" y="3549730"/>
            <a:chExt cx="1710127" cy="1147325"/>
          </a:xfrm>
          <a:solidFill>
            <a:schemeClr val="bg1"/>
          </a:solidFill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967941B-08C6-4C29-A15C-1BB908C6A9B1}"/>
                </a:ext>
              </a:extLst>
            </p:cNvPr>
            <p:cNvSpPr/>
            <p:nvPr/>
          </p:nvSpPr>
          <p:spPr>
            <a:xfrm>
              <a:off x="4747468" y="4337015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86BBF6A-5613-40ED-9526-874AA8BF24ED}"/>
                </a:ext>
              </a:extLst>
            </p:cNvPr>
            <p:cNvSpPr/>
            <p:nvPr/>
          </p:nvSpPr>
          <p:spPr>
            <a:xfrm>
              <a:off x="6097555" y="356207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D844941-09F6-418D-BD54-BE163625D785}"/>
                </a:ext>
              </a:extLst>
            </p:cNvPr>
            <p:cNvSpPr txBox="1"/>
            <p:nvPr/>
          </p:nvSpPr>
          <p:spPr>
            <a:xfrm>
              <a:off x="5267478" y="35497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连接符: 曲线 42">
              <a:extLst>
                <a:ext uri="{FF2B5EF4-FFF2-40B4-BE49-F238E27FC236}">
                  <a16:creationId xmlns:a16="http://schemas.microsoft.com/office/drawing/2014/main" id="{68413ADC-1684-4B0A-8966-4D5EE54F5EFF}"/>
                </a:ext>
              </a:extLst>
            </p:cNvPr>
            <p:cNvCxnSpPr>
              <a:cxnSpLocks/>
              <a:stCxn id="40" idx="0"/>
              <a:endCxn id="41" idx="2"/>
            </p:cNvCxnSpPr>
            <p:nvPr/>
          </p:nvCxnSpPr>
          <p:spPr>
            <a:xfrm rot="5400000" flipH="1" flipV="1">
              <a:off x="5215059" y="3454520"/>
              <a:ext cx="594924" cy="1170067"/>
            </a:xfrm>
            <a:prstGeom prst="curvedConnector2">
              <a:avLst/>
            </a:prstGeom>
            <a:grpFill/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52">
                <a:extLst>
                  <a:ext uri="{FF2B5EF4-FFF2-40B4-BE49-F238E27FC236}">
                    <a16:creationId xmlns:a16="http://schemas.microsoft.com/office/drawing/2014/main" id="{0528BD5B-9218-41F2-9306-EA655E907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2683721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𝑎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5" name="Rectangle 52">
                <a:extLst>
                  <a:ext uri="{FF2B5EF4-FFF2-40B4-BE49-F238E27FC236}">
                    <a16:creationId xmlns:a16="http://schemas.microsoft.com/office/drawing/2014/main" id="{0528BD5B-9218-41F2-9306-EA655E907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2683721"/>
                <a:ext cx="1655762" cy="360363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90DF08B2-BF12-41CC-8155-517BDEEDBF5F}"/>
              </a:ext>
            </a:extLst>
          </p:cNvPr>
          <p:cNvGrpSpPr/>
          <p:nvPr/>
        </p:nvGrpSpPr>
        <p:grpSpPr>
          <a:xfrm>
            <a:off x="1089214" y="2679306"/>
            <a:ext cx="3156195" cy="611589"/>
            <a:chOff x="4445639" y="4143934"/>
            <a:chExt cx="3156195" cy="611589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3ED28AC-3A48-4A67-BC75-01E5D21ECD0B}"/>
                </a:ext>
              </a:extLst>
            </p:cNvPr>
            <p:cNvSpPr/>
            <p:nvPr/>
          </p:nvSpPr>
          <p:spPr>
            <a:xfrm>
              <a:off x="4445639" y="439548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10B74496-0D42-46E1-84BC-020E62F6D854}"/>
                </a:ext>
              </a:extLst>
            </p:cNvPr>
            <p:cNvSpPr/>
            <p:nvPr/>
          </p:nvSpPr>
          <p:spPr>
            <a:xfrm>
              <a:off x="7241794" y="439548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A4DA153-1434-44DB-BE3C-A9AB600640F0}"/>
                </a:ext>
              </a:extLst>
            </p:cNvPr>
            <p:cNvSpPr txBox="1"/>
            <p:nvPr/>
          </p:nvSpPr>
          <p:spPr>
            <a:xfrm>
              <a:off x="5837918" y="4143934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连接符: 曲线 48">
              <a:extLst>
                <a:ext uri="{FF2B5EF4-FFF2-40B4-BE49-F238E27FC236}">
                  <a16:creationId xmlns:a16="http://schemas.microsoft.com/office/drawing/2014/main" id="{2EEAE806-0004-4B15-831C-FCB07559227E}"/>
                </a:ext>
              </a:extLst>
            </p:cNvPr>
            <p:cNvCxnSpPr>
              <a:cxnSpLocks/>
              <a:stCxn id="46" idx="7"/>
              <a:endCxn id="47" idx="1"/>
            </p:cNvCxnSpPr>
            <p:nvPr/>
          </p:nvCxnSpPr>
          <p:spPr>
            <a:xfrm rot="5400000" flipH="1" flipV="1">
              <a:off x="6023736" y="3177426"/>
              <a:ext cx="12700" cy="2541569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1AE25CB9-5432-4E81-B7BF-17A32128E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042384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1AE25CB9-5432-4E81-B7BF-17A32128E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042384"/>
                <a:ext cx="1655762" cy="360363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0F1FF40C-8695-4A23-9DC3-04E37528A284}"/>
              </a:ext>
            </a:extLst>
          </p:cNvPr>
          <p:cNvGrpSpPr/>
          <p:nvPr/>
        </p:nvGrpSpPr>
        <p:grpSpPr>
          <a:xfrm>
            <a:off x="1084665" y="2936151"/>
            <a:ext cx="1710127" cy="1404540"/>
            <a:chOff x="5107863" y="3882283"/>
            <a:chExt cx="1710127" cy="140454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4D0F341-5FDF-4856-9AAB-5DFCBE05E217}"/>
                </a:ext>
              </a:extLst>
            </p:cNvPr>
            <p:cNvSpPr/>
            <p:nvPr/>
          </p:nvSpPr>
          <p:spPr>
            <a:xfrm>
              <a:off x="5107863" y="388228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E074F7D-AD77-402B-B4AC-4AE0FE42366D}"/>
                </a:ext>
              </a:extLst>
            </p:cNvPr>
            <p:cNvSpPr/>
            <p:nvPr/>
          </p:nvSpPr>
          <p:spPr>
            <a:xfrm>
              <a:off x="6457950" y="4926783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5998CC5-3907-4F5A-832D-657BF010796A}"/>
                </a:ext>
              </a:extLst>
            </p:cNvPr>
            <p:cNvSpPr txBox="1"/>
            <p:nvPr/>
          </p:nvSpPr>
          <p:spPr>
            <a:xfrm>
              <a:off x="5380701" y="468097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8BD79F0E-4BA2-4244-80BB-F54D5529670B}"/>
                </a:ext>
              </a:extLst>
            </p:cNvPr>
            <p:cNvCxnSpPr>
              <a:cxnSpLocks/>
              <a:stCxn id="52" idx="4"/>
              <a:endCxn id="53" idx="2"/>
            </p:cNvCxnSpPr>
            <p:nvPr/>
          </p:nvCxnSpPr>
          <p:spPr>
            <a:xfrm rot="16200000" flipH="1">
              <a:off x="5440676" y="4089529"/>
              <a:ext cx="864480" cy="1170067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366AA78E-1EAA-4F9A-AB15-69B51A8C2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402747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366AA78E-1EAA-4F9A-AB15-69B51A8C2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402747"/>
                <a:ext cx="1655762" cy="360363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A51380A6-BF29-49F1-9EDE-07CAC1EC1DC4}"/>
              </a:ext>
            </a:extLst>
          </p:cNvPr>
          <p:cNvGrpSpPr/>
          <p:nvPr/>
        </p:nvGrpSpPr>
        <p:grpSpPr>
          <a:xfrm>
            <a:off x="2439301" y="2115785"/>
            <a:ext cx="1806108" cy="1175362"/>
            <a:chOff x="5181091" y="4291481"/>
            <a:chExt cx="1806108" cy="117536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E50F4D5-EEE2-4746-89AE-858371D544C9}"/>
                </a:ext>
              </a:extLst>
            </p:cNvPr>
            <p:cNvSpPr/>
            <p:nvPr/>
          </p:nvSpPr>
          <p:spPr>
            <a:xfrm>
              <a:off x="5181091" y="433185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EF7F1A7D-13FE-4BBC-BA32-220901F99DAD}"/>
                </a:ext>
              </a:extLst>
            </p:cNvPr>
            <p:cNvSpPr/>
            <p:nvPr/>
          </p:nvSpPr>
          <p:spPr>
            <a:xfrm>
              <a:off x="6627159" y="510680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A5271C3-0B1B-4672-82CA-303C62AF44D7}"/>
                </a:ext>
              </a:extLst>
            </p:cNvPr>
            <p:cNvSpPr txBox="1"/>
            <p:nvPr/>
          </p:nvSpPr>
          <p:spPr>
            <a:xfrm>
              <a:off x="5926318" y="429148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1" name="连接符: 曲线 60">
              <a:extLst>
                <a:ext uri="{FF2B5EF4-FFF2-40B4-BE49-F238E27FC236}">
                  <a16:creationId xmlns:a16="http://schemas.microsoft.com/office/drawing/2014/main" id="{FC067A10-3979-46E5-8709-265445FE0188}"/>
                </a:ext>
              </a:extLst>
            </p:cNvPr>
            <p:cNvCxnSpPr>
              <a:cxnSpLocks/>
              <a:stCxn id="58" idx="6"/>
              <a:endCxn id="59" idx="0"/>
            </p:cNvCxnSpPr>
            <p:nvPr/>
          </p:nvCxnSpPr>
          <p:spPr>
            <a:xfrm>
              <a:off x="5541131" y="4511879"/>
              <a:ext cx="1266048" cy="594924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52">
                <a:extLst>
                  <a:ext uri="{FF2B5EF4-FFF2-40B4-BE49-F238E27FC236}">
                    <a16:creationId xmlns:a16="http://schemas.microsoft.com/office/drawing/2014/main" id="{248ADC95-B596-4F5E-8C19-33F120B2B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764668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3" name="Rectangle 52">
                <a:extLst>
                  <a:ext uri="{FF2B5EF4-FFF2-40B4-BE49-F238E27FC236}">
                    <a16:creationId xmlns:a16="http://schemas.microsoft.com/office/drawing/2014/main" id="{248ADC95-B596-4F5E-8C19-33F120B2B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764668"/>
                <a:ext cx="1655762" cy="3603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DB32354E-014C-41D8-900D-EAE389408C41}"/>
              </a:ext>
            </a:extLst>
          </p:cNvPr>
          <p:cNvGrpSpPr/>
          <p:nvPr/>
        </p:nvGrpSpPr>
        <p:grpSpPr>
          <a:xfrm>
            <a:off x="2437801" y="1701226"/>
            <a:ext cx="471719" cy="816763"/>
            <a:chOff x="5712537" y="4704811"/>
            <a:chExt cx="471719" cy="816763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9714CB6-2C2E-4D1E-B9F7-564E8EE7405F}"/>
                </a:ext>
              </a:extLst>
            </p:cNvPr>
            <p:cNvSpPr/>
            <p:nvPr/>
          </p:nvSpPr>
          <p:spPr>
            <a:xfrm>
              <a:off x="5712537" y="5161534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0224446-11F0-41C1-9461-849348778838}"/>
                </a:ext>
              </a:extLst>
            </p:cNvPr>
            <p:cNvSpPr txBox="1"/>
            <p:nvPr/>
          </p:nvSpPr>
          <p:spPr>
            <a:xfrm>
              <a:off x="5868144" y="4704811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连接符: 曲线 65">
              <a:extLst>
                <a:ext uri="{FF2B5EF4-FFF2-40B4-BE49-F238E27FC236}">
                  <a16:creationId xmlns:a16="http://schemas.microsoft.com/office/drawing/2014/main" id="{C6E8C2CD-6CA4-469C-96C8-069B918616C5}"/>
                </a:ext>
              </a:extLst>
            </p:cNvPr>
            <p:cNvCxnSpPr>
              <a:cxnSpLocks/>
              <a:stCxn id="64" idx="1"/>
              <a:endCxn id="64" idx="7"/>
            </p:cNvCxnSpPr>
            <p:nvPr/>
          </p:nvCxnSpPr>
          <p:spPr>
            <a:xfrm rot="5400000" flipH="1" flipV="1">
              <a:off x="5892557" y="5086968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52">
                <a:extLst>
                  <a:ext uri="{FF2B5EF4-FFF2-40B4-BE49-F238E27FC236}">
                    <a16:creationId xmlns:a16="http://schemas.microsoft.com/office/drawing/2014/main" id="{0CF96EDE-6C6A-4474-8A7E-BD65F3806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4127923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8" name="Rectangle 52">
                <a:extLst>
                  <a:ext uri="{FF2B5EF4-FFF2-40B4-BE49-F238E27FC236}">
                    <a16:creationId xmlns:a16="http://schemas.microsoft.com/office/drawing/2014/main" id="{0CF96EDE-6C6A-4474-8A7E-BD65F3806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4127923"/>
                <a:ext cx="1655762" cy="360363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DF620915-3052-458E-AEFE-4EB886B5628E}"/>
              </a:ext>
            </a:extLst>
          </p:cNvPr>
          <p:cNvGrpSpPr/>
          <p:nvPr/>
        </p:nvGrpSpPr>
        <p:grpSpPr>
          <a:xfrm>
            <a:off x="1090416" y="2932888"/>
            <a:ext cx="3156195" cy="628645"/>
            <a:chOff x="4811182" y="4973926"/>
            <a:chExt cx="3156195" cy="628645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702108A0-9E63-4E3B-8AC4-AE0FAF516C1F}"/>
                </a:ext>
              </a:extLst>
            </p:cNvPr>
            <p:cNvSpPr/>
            <p:nvPr/>
          </p:nvSpPr>
          <p:spPr>
            <a:xfrm>
              <a:off x="4811182" y="497392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245CFCB-1E22-4925-9600-647F9EBEAAB3}"/>
                </a:ext>
              </a:extLst>
            </p:cNvPr>
            <p:cNvSpPr/>
            <p:nvPr/>
          </p:nvSpPr>
          <p:spPr>
            <a:xfrm>
              <a:off x="7607337" y="497392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5D2C335-5F73-4382-8369-EBD136EE5876}"/>
                </a:ext>
              </a:extLst>
            </p:cNvPr>
            <p:cNvSpPr txBox="1"/>
            <p:nvPr/>
          </p:nvSpPr>
          <p:spPr>
            <a:xfrm>
              <a:off x="6221093" y="526401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2" name="连接符: 曲线 71">
              <a:extLst>
                <a:ext uri="{FF2B5EF4-FFF2-40B4-BE49-F238E27FC236}">
                  <a16:creationId xmlns:a16="http://schemas.microsoft.com/office/drawing/2014/main" id="{814FAD60-B117-4605-B306-EA46DA1DF2F5}"/>
                </a:ext>
              </a:extLst>
            </p:cNvPr>
            <p:cNvCxnSpPr>
              <a:cxnSpLocks/>
              <a:stCxn id="70" idx="3"/>
              <a:endCxn id="69" idx="5"/>
            </p:cNvCxnSpPr>
            <p:nvPr/>
          </p:nvCxnSpPr>
          <p:spPr>
            <a:xfrm rot="5400000">
              <a:off x="6389280" y="4010455"/>
              <a:ext cx="12700" cy="2541569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3FF8E044-37CD-4906-AD26-D52949F18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4484271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3FF8E044-37CD-4906-AD26-D52949F18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4484271"/>
                <a:ext cx="1655762" cy="3603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83E26B56-D59A-4D52-91E1-DBC3B6F39541}"/>
              </a:ext>
            </a:extLst>
          </p:cNvPr>
          <p:cNvGrpSpPr/>
          <p:nvPr/>
        </p:nvGrpSpPr>
        <p:grpSpPr>
          <a:xfrm>
            <a:off x="2439301" y="2157581"/>
            <a:ext cx="1806108" cy="1134984"/>
            <a:chOff x="5280408" y="5198088"/>
            <a:chExt cx="1806108" cy="1134984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F668F065-359E-44F5-BB43-884FB8F241C2}"/>
                </a:ext>
              </a:extLst>
            </p:cNvPr>
            <p:cNvSpPr txBox="1"/>
            <p:nvPr/>
          </p:nvSpPr>
          <p:spPr>
            <a:xfrm>
              <a:off x="6127267" y="547746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B272CD23-AF73-4004-A18D-E73590D179BA}"/>
                </a:ext>
              </a:extLst>
            </p:cNvPr>
            <p:cNvCxnSpPr>
              <a:cxnSpLocks/>
              <a:stCxn id="78" idx="0"/>
              <a:endCxn id="77" idx="5"/>
            </p:cNvCxnSpPr>
            <p:nvPr/>
          </p:nvCxnSpPr>
          <p:spPr>
            <a:xfrm flipH="1" flipV="1">
              <a:off x="5587721" y="5505401"/>
              <a:ext cx="1318775" cy="46763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85A8BFEF-3628-4521-A1AE-00E0D3A65B6E}"/>
                </a:ext>
              </a:extLst>
            </p:cNvPr>
            <p:cNvSpPr/>
            <p:nvPr/>
          </p:nvSpPr>
          <p:spPr>
            <a:xfrm>
              <a:off x="5280408" y="519808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567BA3C-C7B5-4F72-8381-E13F84C82D4A}"/>
                </a:ext>
              </a:extLst>
            </p:cNvPr>
            <p:cNvSpPr/>
            <p:nvPr/>
          </p:nvSpPr>
          <p:spPr>
            <a:xfrm>
              <a:off x="6726476" y="5973032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52">
                <a:extLst>
                  <a:ext uri="{FF2B5EF4-FFF2-40B4-BE49-F238E27FC236}">
                    <a16:creationId xmlns:a16="http://schemas.microsoft.com/office/drawing/2014/main" id="{C774DECA-61D8-487A-90DB-29D0DBACA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4841669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0" name="Rectangle 52">
                <a:extLst>
                  <a:ext uri="{FF2B5EF4-FFF2-40B4-BE49-F238E27FC236}">
                    <a16:creationId xmlns:a16="http://schemas.microsoft.com/office/drawing/2014/main" id="{C774DECA-61D8-487A-90DB-29D0DBACA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4841669"/>
                <a:ext cx="1655762" cy="360363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A7B3EC1A-E1E3-4ACE-8A1E-E8997CE5B0DA}"/>
              </a:ext>
            </a:extLst>
          </p:cNvPr>
          <p:cNvGrpSpPr/>
          <p:nvPr/>
        </p:nvGrpSpPr>
        <p:grpSpPr>
          <a:xfrm>
            <a:off x="2439301" y="2932964"/>
            <a:ext cx="1806108" cy="1404540"/>
            <a:chOff x="6623512" y="4732554"/>
            <a:chExt cx="1806108" cy="140454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D23921A-F086-4858-8C23-42942E9C8FC9}"/>
                </a:ext>
              </a:extLst>
            </p:cNvPr>
            <p:cNvSpPr/>
            <p:nvPr/>
          </p:nvSpPr>
          <p:spPr>
            <a:xfrm>
              <a:off x="6623512" y="5777054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4FE7670-D4B5-490E-AD15-235B1AC69C47}"/>
                </a:ext>
              </a:extLst>
            </p:cNvPr>
            <p:cNvSpPr/>
            <p:nvPr/>
          </p:nvSpPr>
          <p:spPr>
            <a:xfrm>
              <a:off x="8069580" y="4732554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FD5EA46-B0AB-491C-B59B-694652911110}"/>
                </a:ext>
              </a:extLst>
            </p:cNvPr>
            <p:cNvSpPr txBox="1"/>
            <p:nvPr/>
          </p:nvSpPr>
          <p:spPr>
            <a:xfrm>
              <a:off x="7898549" y="5493292"/>
              <a:ext cx="28245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7" name="连接符: 曲线 86">
              <a:extLst>
                <a:ext uri="{FF2B5EF4-FFF2-40B4-BE49-F238E27FC236}">
                  <a16:creationId xmlns:a16="http://schemas.microsoft.com/office/drawing/2014/main" id="{5A07452B-6B18-4DBF-B961-E1A5C57A6EEE}"/>
                </a:ext>
              </a:extLst>
            </p:cNvPr>
            <p:cNvCxnSpPr>
              <a:cxnSpLocks/>
              <a:stCxn id="85" idx="4"/>
              <a:endCxn id="84" idx="6"/>
            </p:cNvCxnSpPr>
            <p:nvPr/>
          </p:nvCxnSpPr>
          <p:spPr>
            <a:xfrm rot="5400000">
              <a:off x="7184335" y="4891809"/>
              <a:ext cx="864480" cy="1266048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52">
                <a:extLst>
                  <a:ext uri="{FF2B5EF4-FFF2-40B4-BE49-F238E27FC236}">
                    <a16:creationId xmlns:a16="http://schemas.microsoft.com/office/drawing/2014/main" id="{5443BE89-DAA8-4985-849A-A288925F1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5207836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9" name="Rectangle 52">
                <a:extLst>
                  <a:ext uri="{FF2B5EF4-FFF2-40B4-BE49-F238E27FC236}">
                    <a16:creationId xmlns:a16="http://schemas.microsoft.com/office/drawing/2014/main" id="{5443BE89-DAA8-4985-849A-A288925F1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5207836"/>
                <a:ext cx="1655762" cy="360363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8">
                <a:extLst>
                  <a:ext uri="{FF2B5EF4-FFF2-40B4-BE49-F238E27FC236}">
                    <a16:creationId xmlns:a16="http://schemas.microsoft.com/office/drawing/2014/main" id="{A0BE8700-D116-4BFA-B1D7-A411F68345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69" y="4390904"/>
                <a:ext cx="3208920" cy="2389565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整理得</m:t>
                      </m:r>
                      <m:r>
                        <a:rPr lang="zh-CN" alt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：</m:t>
                      </m:r>
                    </m:oMath>
                  </m:oMathPara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8">
                <a:extLst>
                  <a:ext uri="{FF2B5EF4-FFF2-40B4-BE49-F238E27FC236}">
                    <a16:creationId xmlns:a16="http://schemas.microsoft.com/office/drawing/2014/main" id="{A0BE8700-D116-4BFA-B1D7-A411F6834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69" y="4390904"/>
                <a:ext cx="3208920" cy="2389565"/>
              </a:xfrm>
              <a:prstGeom prst="rect">
                <a:avLst/>
              </a:prstGeom>
              <a:blipFill>
                <a:blip r:embed="rId14"/>
                <a:stretch>
                  <a:fillRect l="-1136" b="-2792"/>
                </a:stretch>
              </a:blip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8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 animBg="1"/>
      <p:bldP spid="51" grpId="0" animBg="1"/>
      <p:bldP spid="57" grpId="0" animBg="1"/>
      <p:bldP spid="63" grpId="0" animBg="1"/>
      <p:bldP spid="68" grpId="0" animBg="1"/>
      <p:bldP spid="74" grpId="0" animBg="1"/>
      <p:bldP spid="80" grpId="0" animBg="1"/>
      <p:bldP spid="89" grpId="0" animBg="1"/>
      <p:bldP spid="9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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有限自动机转左线性文法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blipFill>
                <a:blip r:embed="rId4"/>
                <a:stretch>
                  <a:fillRect l="-621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60FB704-C803-47BF-835D-7AB816B5FC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7668" y="1641407"/>
                <a:ext cx="4708828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{0,1},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60FB704-C803-47BF-835D-7AB816B5F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7668" y="1641407"/>
                <a:ext cx="4708828" cy="499432"/>
              </a:xfrm>
              <a:prstGeom prst="rect">
                <a:avLst/>
              </a:prstGeom>
              <a:blipFill>
                <a:blip r:embed="rId5"/>
                <a:stretch>
                  <a:fillRect l="-1166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52">
                <a:extLst>
                  <a:ext uri="{FF2B5EF4-FFF2-40B4-BE49-F238E27FC236}">
                    <a16:creationId xmlns:a16="http://schemas.microsoft.com/office/drawing/2014/main" id="{0528BD5B-9218-41F2-9306-EA655E907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2683721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→0|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0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5" name="Rectangle 52">
                <a:extLst>
                  <a:ext uri="{FF2B5EF4-FFF2-40B4-BE49-F238E27FC236}">
                    <a16:creationId xmlns:a16="http://schemas.microsoft.com/office/drawing/2014/main" id="{0528BD5B-9218-41F2-9306-EA655E907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2683721"/>
                <a:ext cx="1655762" cy="360363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1AE25CB9-5432-4E81-B7BF-17A32128E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042384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1AE25CB9-5432-4E81-B7BF-17A32128E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042384"/>
                <a:ext cx="1655762" cy="360363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366AA78E-1EAA-4F9A-AB15-69B51A8C2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402747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0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366AA78E-1EAA-4F9A-AB15-69B51A8C2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402747"/>
                <a:ext cx="1655762" cy="360363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52">
                <a:extLst>
                  <a:ext uri="{FF2B5EF4-FFF2-40B4-BE49-F238E27FC236}">
                    <a16:creationId xmlns:a16="http://schemas.microsoft.com/office/drawing/2014/main" id="{248ADC95-B596-4F5E-8C19-33F120B2B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3764668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3" name="Rectangle 52">
                <a:extLst>
                  <a:ext uri="{FF2B5EF4-FFF2-40B4-BE49-F238E27FC236}">
                    <a16:creationId xmlns:a16="http://schemas.microsoft.com/office/drawing/2014/main" id="{248ADC95-B596-4F5E-8C19-33F120B2B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3764668"/>
                <a:ext cx="1655762" cy="3603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52">
                <a:extLst>
                  <a:ext uri="{FF2B5EF4-FFF2-40B4-BE49-F238E27FC236}">
                    <a16:creationId xmlns:a16="http://schemas.microsoft.com/office/drawing/2014/main" id="{0CF96EDE-6C6A-4474-8A7E-BD65F3806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4127923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0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8" name="Rectangle 52">
                <a:extLst>
                  <a:ext uri="{FF2B5EF4-FFF2-40B4-BE49-F238E27FC236}">
                    <a16:creationId xmlns:a16="http://schemas.microsoft.com/office/drawing/2014/main" id="{0CF96EDE-6C6A-4474-8A7E-BD65F3806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4127923"/>
                <a:ext cx="1655762" cy="360363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3FF8E044-37CD-4906-AD26-D52949F18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437" y="4484271"/>
                <a:ext cx="1655762" cy="360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3FF8E044-37CD-4906-AD26-D52949F18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437" y="4484271"/>
                <a:ext cx="1655762" cy="3603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C0070D44-C6A0-43A8-A291-9CD1502BB15B}"/>
              </a:ext>
            </a:extLst>
          </p:cNvPr>
          <p:cNvGrpSpPr/>
          <p:nvPr/>
        </p:nvGrpSpPr>
        <p:grpSpPr>
          <a:xfrm>
            <a:off x="467544" y="1898741"/>
            <a:ext cx="3528392" cy="2046108"/>
            <a:chOff x="467544" y="1898741"/>
            <a:chExt cx="3528392" cy="2046108"/>
          </a:xfrm>
        </p:grpSpPr>
        <p:sp>
          <p:nvSpPr>
            <p:cNvPr id="82" name="箭头: 右 81">
              <a:extLst>
                <a:ext uri="{FF2B5EF4-FFF2-40B4-BE49-F238E27FC236}">
                  <a16:creationId xmlns:a16="http://schemas.microsoft.com/office/drawing/2014/main" id="{D7AD35A4-DEEE-416E-8632-1C24DFF4F7AD}"/>
                </a:ext>
              </a:extLst>
            </p:cNvPr>
            <p:cNvSpPr/>
            <p:nvPr/>
          </p:nvSpPr>
          <p:spPr>
            <a:xfrm>
              <a:off x="467544" y="2802027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2452EAE-2CDB-4610-B7F9-0287FA7DD155}"/>
                </a:ext>
              </a:extLst>
            </p:cNvPr>
            <p:cNvSpPr/>
            <p:nvPr/>
          </p:nvSpPr>
          <p:spPr>
            <a:xfrm>
              <a:off x="729174" y="271413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8C418091-56ED-4B51-969A-BD79B4608823}"/>
                </a:ext>
              </a:extLst>
            </p:cNvPr>
            <p:cNvSpPr/>
            <p:nvPr/>
          </p:nvSpPr>
          <p:spPr>
            <a:xfrm>
              <a:off x="2182535" y="192511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28C97C1-8B9A-4F04-B49D-6F06D637D83B}"/>
                </a:ext>
              </a:extLst>
            </p:cNvPr>
            <p:cNvSpPr/>
            <p:nvPr/>
          </p:nvSpPr>
          <p:spPr>
            <a:xfrm>
              <a:off x="3635896" y="2714135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85799AC9-9C17-4E16-B925-7C9DC4E58580}"/>
                </a:ext>
              </a:extLst>
            </p:cNvPr>
            <p:cNvSpPr/>
            <p:nvPr/>
          </p:nvSpPr>
          <p:spPr>
            <a:xfrm>
              <a:off x="2182535" y="353821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C51E6F09-532D-4D15-9511-8FBFB86E7678}"/>
                </a:ext>
              </a:extLst>
            </p:cNvPr>
            <p:cNvSpPr txBox="1"/>
            <p:nvPr/>
          </p:nvSpPr>
          <p:spPr>
            <a:xfrm>
              <a:off x="3117502" y="189874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6" name="连接符: 曲线 95">
              <a:extLst>
                <a:ext uri="{FF2B5EF4-FFF2-40B4-BE49-F238E27FC236}">
                  <a16:creationId xmlns:a16="http://schemas.microsoft.com/office/drawing/2014/main" id="{8B36F12B-A7B6-47C8-B2E2-38B7D529BF0B}"/>
                </a:ext>
              </a:extLst>
            </p:cNvPr>
            <p:cNvCxnSpPr>
              <a:cxnSpLocks/>
              <a:stCxn id="91" idx="6"/>
              <a:endCxn id="92" idx="0"/>
            </p:cNvCxnSpPr>
            <p:nvPr/>
          </p:nvCxnSpPr>
          <p:spPr>
            <a:xfrm>
              <a:off x="2542575" y="2105134"/>
              <a:ext cx="1273341" cy="60900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3B98D6B-93DE-4264-AB7A-CBFC67EA9304}"/>
                </a:ext>
              </a:extLst>
            </p:cNvPr>
            <p:cNvSpPr txBox="1"/>
            <p:nvPr/>
          </p:nvSpPr>
          <p:spPr>
            <a:xfrm>
              <a:off x="3059832" y="36062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9" name="连接符: 曲线 98">
              <a:extLst>
                <a:ext uri="{FF2B5EF4-FFF2-40B4-BE49-F238E27FC236}">
                  <a16:creationId xmlns:a16="http://schemas.microsoft.com/office/drawing/2014/main" id="{61A50129-99DD-484B-B458-8856E1014676}"/>
                </a:ext>
              </a:extLst>
            </p:cNvPr>
            <p:cNvCxnSpPr>
              <a:cxnSpLocks/>
              <a:stCxn id="93" idx="6"/>
              <a:endCxn id="92" idx="4"/>
            </p:cNvCxnSpPr>
            <p:nvPr/>
          </p:nvCxnSpPr>
          <p:spPr>
            <a:xfrm flipV="1">
              <a:off x="2542575" y="3074175"/>
              <a:ext cx="1273341" cy="64406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C7EBBC9C-7FEB-4B35-9963-F7A87CCAACC2}"/>
                </a:ext>
              </a:extLst>
            </p:cNvPr>
            <p:cNvSpPr txBox="1"/>
            <p:nvPr/>
          </p:nvSpPr>
          <p:spPr>
            <a:xfrm>
              <a:off x="2987341" y="255793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2" name="连接符: 曲线 101">
              <a:extLst>
                <a:ext uri="{FF2B5EF4-FFF2-40B4-BE49-F238E27FC236}">
                  <a16:creationId xmlns:a16="http://schemas.microsoft.com/office/drawing/2014/main" id="{1B83F796-3E0D-4B1C-AC0D-26B475C32235}"/>
                </a:ext>
              </a:extLst>
            </p:cNvPr>
            <p:cNvCxnSpPr>
              <a:cxnSpLocks/>
              <a:stCxn id="92" idx="2"/>
              <a:endCxn id="91" idx="4"/>
            </p:cNvCxnSpPr>
            <p:nvPr/>
          </p:nvCxnSpPr>
          <p:spPr>
            <a:xfrm rot="10800000">
              <a:off x="2362556" y="2285155"/>
              <a:ext cx="1273341" cy="60900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F8A1328E-E985-4465-A679-D490397B48AB}"/>
                </a:ext>
              </a:extLst>
            </p:cNvPr>
            <p:cNvSpPr txBox="1"/>
            <p:nvPr/>
          </p:nvSpPr>
          <p:spPr>
            <a:xfrm>
              <a:off x="1208046" y="194660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连接符: 曲线 104">
              <a:extLst>
                <a:ext uri="{FF2B5EF4-FFF2-40B4-BE49-F238E27FC236}">
                  <a16:creationId xmlns:a16="http://schemas.microsoft.com/office/drawing/2014/main" id="{D253A590-4071-4E45-A0D3-470FBC7748AA}"/>
                </a:ext>
              </a:extLst>
            </p:cNvPr>
            <p:cNvCxnSpPr>
              <a:cxnSpLocks/>
              <a:stCxn id="83" idx="0"/>
              <a:endCxn id="91" idx="2"/>
            </p:cNvCxnSpPr>
            <p:nvPr/>
          </p:nvCxnSpPr>
          <p:spPr>
            <a:xfrm rot="5400000" flipH="1" flipV="1">
              <a:off x="1241364" y="1772965"/>
              <a:ext cx="609001" cy="127334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44180121-7C41-4051-B846-482A66345ADE}"/>
                </a:ext>
              </a:extLst>
            </p:cNvPr>
            <p:cNvSpPr txBox="1"/>
            <p:nvPr/>
          </p:nvSpPr>
          <p:spPr>
            <a:xfrm>
              <a:off x="2965056" y="296223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8" name="连接符: 曲线 107">
              <a:extLst>
                <a:ext uri="{FF2B5EF4-FFF2-40B4-BE49-F238E27FC236}">
                  <a16:creationId xmlns:a16="http://schemas.microsoft.com/office/drawing/2014/main" id="{FF2D34C3-1870-4E94-BE32-CB06C7E93A84}"/>
                </a:ext>
              </a:extLst>
            </p:cNvPr>
            <p:cNvCxnSpPr>
              <a:cxnSpLocks/>
              <a:stCxn id="92" idx="2"/>
              <a:endCxn id="93" idx="0"/>
            </p:cNvCxnSpPr>
            <p:nvPr/>
          </p:nvCxnSpPr>
          <p:spPr>
            <a:xfrm rot="10800000" flipV="1">
              <a:off x="2362556" y="2894155"/>
              <a:ext cx="1273341" cy="64406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B0E532E-0F6D-4A32-AA18-0C400B4A715A}"/>
                </a:ext>
              </a:extLst>
            </p:cNvPr>
            <p:cNvSpPr txBox="1"/>
            <p:nvPr/>
          </p:nvSpPr>
          <p:spPr>
            <a:xfrm>
              <a:off x="1032304" y="342818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1" name="连接符: 曲线 110">
              <a:extLst>
                <a:ext uri="{FF2B5EF4-FFF2-40B4-BE49-F238E27FC236}">
                  <a16:creationId xmlns:a16="http://schemas.microsoft.com/office/drawing/2014/main" id="{F1749B67-2546-4316-B395-1F4DBAF886F7}"/>
                </a:ext>
              </a:extLst>
            </p:cNvPr>
            <p:cNvCxnSpPr>
              <a:cxnSpLocks/>
              <a:stCxn id="83" idx="4"/>
              <a:endCxn id="93" idx="2"/>
            </p:cNvCxnSpPr>
            <p:nvPr/>
          </p:nvCxnSpPr>
          <p:spPr>
            <a:xfrm rot="16200000" flipH="1">
              <a:off x="1223833" y="2759535"/>
              <a:ext cx="644062" cy="127334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20D5AE-771F-44B0-A4FD-6621735AA340}"/>
              </a:ext>
            </a:extLst>
          </p:cNvPr>
          <p:cNvGrpSpPr/>
          <p:nvPr/>
        </p:nvGrpSpPr>
        <p:grpSpPr>
          <a:xfrm>
            <a:off x="726710" y="2719131"/>
            <a:ext cx="1813401" cy="1184122"/>
            <a:chOff x="692583" y="4548915"/>
            <a:chExt cx="1813401" cy="1184122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B9ED919B-368C-4F3E-AA1F-3B10877C362A}"/>
                </a:ext>
              </a:extLst>
            </p:cNvPr>
            <p:cNvSpPr/>
            <p:nvPr/>
          </p:nvSpPr>
          <p:spPr>
            <a:xfrm>
              <a:off x="692583" y="4548915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7BD32937-0847-471C-9F54-72D465487408}"/>
                </a:ext>
              </a:extLst>
            </p:cNvPr>
            <p:cNvSpPr/>
            <p:nvPr/>
          </p:nvSpPr>
          <p:spPr>
            <a:xfrm>
              <a:off x="2145944" y="537299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3DF95F40-B3AC-4242-94E1-DECF9453BA04}"/>
                </a:ext>
              </a:extLst>
            </p:cNvPr>
            <p:cNvSpPr txBox="1"/>
            <p:nvPr/>
          </p:nvSpPr>
          <p:spPr>
            <a:xfrm>
              <a:off x="995713" y="526296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5" name="连接符: 曲线 114">
              <a:extLst>
                <a:ext uri="{FF2B5EF4-FFF2-40B4-BE49-F238E27FC236}">
                  <a16:creationId xmlns:a16="http://schemas.microsoft.com/office/drawing/2014/main" id="{89D10718-8D39-40EF-B901-CE113930E4E9}"/>
                </a:ext>
              </a:extLst>
            </p:cNvPr>
            <p:cNvCxnSpPr>
              <a:cxnSpLocks/>
              <a:stCxn id="112" idx="4"/>
              <a:endCxn id="113" idx="2"/>
            </p:cNvCxnSpPr>
            <p:nvPr/>
          </p:nvCxnSpPr>
          <p:spPr>
            <a:xfrm rot="16200000" flipH="1">
              <a:off x="1187242" y="4594315"/>
              <a:ext cx="644062" cy="1273341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60E367-FA39-4D05-A6BA-ED6DCE424865}"/>
              </a:ext>
            </a:extLst>
          </p:cNvPr>
          <p:cNvGrpSpPr/>
          <p:nvPr/>
        </p:nvGrpSpPr>
        <p:grpSpPr>
          <a:xfrm>
            <a:off x="726934" y="1925112"/>
            <a:ext cx="1813401" cy="1149061"/>
            <a:chOff x="2556363" y="4267480"/>
            <a:chExt cx="1813401" cy="1149061"/>
          </a:xfrm>
        </p:grpSpPr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87820E73-4D8E-4CEE-B1E2-BC5388B796DE}"/>
                </a:ext>
              </a:extLst>
            </p:cNvPr>
            <p:cNvSpPr/>
            <p:nvPr/>
          </p:nvSpPr>
          <p:spPr>
            <a:xfrm>
              <a:off x="2556363" y="505650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680CCD7-E354-421B-90D4-E86DB1361F2E}"/>
                </a:ext>
              </a:extLst>
            </p:cNvPr>
            <p:cNvSpPr/>
            <p:nvPr/>
          </p:nvSpPr>
          <p:spPr>
            <a:xfrm>
              <a:off x="4009724" y="4267480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B331A45A-92EE-42A5-848D-632E433FC918}"/>
                </a:ext>
              </a:extLst>
            </p:cNvPr>
            <p:cNvSpPr txBox="1"/>
            <p:nvPr/>
          </p:nvSpPr>
          <p:spPr>
            <a:xfrm>
              <a:off x="3035235" y="428896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9" name="连接符: 曲线 118">
              <a:extLst>
                <a:ext uri="{FF2B5EF4-FFF2-40B4-BE49-F238E27FC236}">
                  <a16:creationId xmlns:a16="http://schemas.microsoft.com/office/drawing/2014/main" id="{5A284DCB-04C9-4134-9052-91C5617D061F}"/>
                </a:ext>
              </a:extLst>
            </p:cNvPr>
            <p:cNvCxnSpPr>
              <a:cxnSpLocks/>
              <a:stCxn id="116" idx="0"/>
              <a:endCxn id="117" idx="2"/>
            </p:cNvCxnSpPr>
            <p:nvPr/>
          </p:nvCxnSpPr>
          <p:spPr>
            <a:xfrm rot="5400000" flipH="1" flipV="1">
              <a:off x="3068553" y="4115331"/>
              <a:ext cx="609001" cy="1273341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6114FFF-8E89-49D5-9B9E-CA9923961061}"/>
              </a:ext>
            </a:extLst>
          </p:cNvPr>
          <p:cNvGrpSpPr/>
          <p:nvPr/>
        </p:nvGrpSpPr>
        <p:grpSpPr>
          <a:xfrm>
            <a:off x="2181522" y="1898292"/>
            <a:ext cx="1813401" cy="1175434"/>
            <a:chOff x="2424715" y="4234421"/>
            <a:chExt cx="1813401" cy="1175434"/>
          </a:xfrm>
        </p:grpSpPr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1D49C276-E7F4-4147-BB42-FA5E3D2112BB}"/>
                </a:ext>
              </a:extLst>
            </p:cNvPr>
            <p:cNvSpPr/>
            <p:nvPr/>
          </p:nvSpPr>
          <p:spPr>
            <a:xfrm>
              <a:off x="2424715" y="4260794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E6F52FA0-821F-4F0F-BC1C-96FBA783980D}"/>
                </a:ext>
              </a:extLst>
            </p:cNvPr>
            <p:cNvSpPr/>
            <p:nvPr/>
          </p:nvSpPr>
          <p:spPr>
            <a:xfrm>
              <a:off x="3878076" y="5049815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2A8F4B69-6AB0-4DDB-8CFA-DC71693090AC}"/>
                </a:ext>
              </a:extLst>
            </p:cNvPr>
            <p:cNvSpPr txBox="1"/>
            <p:nvPr/>
          </p:nvSpPr>
          <p:spPr>
            <a:xfrm>
              <a:off x="3359682" y="423442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3" name="连接符: 曲线 122">
              <a:extLst>
                <a:ext uri="{FF2B5EF4-FFF2-40B4-BE49-F238E27FC236}">
                  <a16:creationId xmlns:a16="http://schemas.microsoft.com/office/drawing/2014/main" id="{D7390A0E-5F88-44BD-8EFB-7722CDC9D0F9}"/>
                </a:ext>
              </a:extLst>
            </p:cNvPr>
            <p:cNvCxnSpPr>
              <a:cxnSpLocks/>
              <a:stCxn id="120" idx="6"/>
              <a:endCxn id="121" idx="0"/>
            </p:cNvCxnSpPr>
            <p:nvPr/>
          </p:nvCxnSpPr>
          <p:spPr>
            <a:xfrm>
              <a:off x="2784755" y="4440814"/>
              <a:ext cx="1273341" cy="609001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47D68E1-9355-438E-B8D7-EAB284B3488B}"/>
              </a:ext>
            </a:extLst>
          </p:cNvPr>
          <p:cNvGrpSpPr/>
          <p:nvPr/>
        </p:nvGrpSpPr>
        <p:grpSpPr>
          <a:xfrm>
            <a:off x="2180071" y="2717750"/>
            <a:ext cx="1813401" cy="1230714"/>
            <a:chOff x="2607019" y="3861110"/>
            <a:chExt cx="1813401" cy="1230714"/>
          </a:xfrm>
        </p:grpSpPr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1BD6D022-B7A8-49CA-95CB-36B6C34F9C4D}"/>
                </a:ext>
              </a:extLst>
            </p:cNvPr>
            <p:cNvSpPr/>
            <p:nvPr/>
          </p:nvSpPr>
          <p:spPr>
            <a:xfrm>
              <a:off x="4060380" y="3861110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8058C49B-4E80-4F9A-A36F-1437134A68B8}"/>
                </a:ext>
              </a:extLst>
            </p:cNvPr>
            <p:cNvSpPr/>
            <p:nvPr/>
          </p:nvSpPr>
          <p:spPr>
            <a:xfrm>
              <a:off x="2607019" y="4685192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CFCD1C01-9444-4AFE-8BF4-FF0BD9D5348E}"/>
                </a:ext>
              </a:extLst>
            </p:cNvPr>
            <p:cNvSpPr txBox="1"/>
            <p:nvPr/>
          </p:nvSpPr>
          <p:spPr>
            <a:xfrm>
              <a:off x="3484316" y="475327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7" name="连接符: 曲线 126">
              <a:extLst>
                <a:ext uri="{FF2B5EF4-FFF2-40B4-BE49-F238E27FC236}">
                  <a16:creationId xmlns:a16="http://schemas.microsoft.com/office/drawing/2014/main" id="{8E8CE373-4BD2-4A89-AFF9-155A4CAF0688}"/>
                </a:ext>
              </a:extLst>
            </p:cNvPr>
            <p:cNvCxnSpPr>
              <a:cxnSpLocks/>
              <a:stCxn id="125" idx="6"/>
              <a:endCxn id="124" idx="4"/>
            </p:cNvCxnSpPr>
            <p:nvPr/>
          </p:nvCxnSpPr>
          <p:spPr>
            <a:xfrm flipV="1">
              <a:off x="2967059" y="4221150"/>
              <a:ext cx="1273341" cy="644062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5B36598-D540-4754-811F-720E3A904E11}"/>
              </a:ext>
            </a:extLst>
          </p:cNvPr>
          <p:cNvGrpSpPr/>
          <p:nvPr/>
        </p:nvGrpSpPr>
        <p:grpSpPr>
          <a:xfrm>
            <a:off x="2182294" y="2713590"/>
            <a:ext cx="1813401" cy="1184122"/>
            <a:chOff x="2848439" y="4169155"/>
            <a:chExt cx="1813401" cy="1184122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8D6F5172-73EE-4C05-B2EB-83A3CA80FC7B}"/>
                </a:ext>
              </a:extLst>
            </p:cNvPr>
            <p:cNvSpPr/>
            <p:nvPr/>
          </p:nvSpPr>
          <p:spPr>
            <a:xfrm>
              <a:off x="4301800" y="4169155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C3BB98A5-1060-49E8-B1BA-E9B84087CE38}"/>
                </a:ext>
              </a:extLst>
            </p:cNvPr>
            <p:cNvSpPr/>
            <p:nvPr/>
          </p:nvSpPr>
          <p:spPr>
            <a:xfrm>
              <a:off x="2848439" y="499323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0ADC2C9B-4AF4-4E7F-8C1C-B24DAF97D432}"/>
                </a:ext>
              </a:extLst>
            </p:cNvPr>
            <p:cNvSpPr txBox="1"/>
            <p:nvPr/>
          </p:nvSpPr>
          <p:spPr>
            <a:xfrm>
              <a:off x="3630960" y="441725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1" name="连接符: 曲线 130">
              <a:extLst>
                <a:ext uri="{FF2B5EF4-FFF2-40B4-BE49-F238E27FC236}">
                  <a16:creationId xmlns:a16="http://schemas.microsoft.com/office/drawing/2014/main" id="{67FC9F4B-9BA6-4F8B-A9BA-77F5E45FCD2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rot="10800000" flipV="1">
              <a:off x="3028460" y="4349175"/>
              <a:ext cx="1273341" cy="644062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F5393D2-5ABF-4B27-A02E-FE54988B0487}"/>
              </a:ext>
            </a:extLst>
          </p:cNvPr>
          <p:cNvGrpSpPr/>
          <p:nvPr/>
        </p:nvGrpSpPr>
        <p:grpSpPr>
          <a:xfrm>
            <a:off x="2184775" y="1920743"/>
            <a:ext cx="1813401" cy="1149061"/>
            <a:chOff x="2823580" y="4071979"/>
            <a:chExt cx="1813401" cy="1149061"/>
          </a:xfrm>
        </p:grpSpPr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7FDD25C3-2C41-49B4-8DA0-3CB247F184FC}"/>
                </a:ext>
              </a:extLst>
            </p:cNvPr>
            <p:cNvSpPr/>
            <p:nvPr/>
          </p:nvSpPr>
          <p:spPr>
            <a:xfrm>
              <a:off x="2823580" y="407197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931B2549-056F-4003-852D-9263AFAE236C}"/>
                </a:ext>
              </a:extLst>
            </p:cNvPr>
            <p:cNvSpPr/>
            <p:nvPr/>
          </p:nvSpPr>
          <p:spPr>
            <a:xfrm>
              <a:off x="4276941" y="4861000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0D39532F-EA04-4F29-84EE-F7F627C1E14D}"/>
                </a:ext>
              </a:extLst>
            </p:cNvPr>
            <p:cNvSpPr txBox="1"/>
            <p:nvPr/>
          </p:nvSpPr>
          <p:spPr>
            <a:xfrm>
              <a:off x="3628386" y="470479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9" name="连接符: 曲线 138">
              <a:extLst>
                <a:ext uri="{FF2B5EF4-FFF2-40B4-BE49-F238E27FC236}">
                  <a16:creationId xmlns:a16="http://schemas.microsoft.com/office/drawing/2014/main" id="{FA65A6DC-9344-4109-8FE5-C8B3EDD64327}"/>
                </a:ext>
              </a:extLst>
            </p:cNvPr>
            <p:cNvCxnSpPr>
              <a:cxnSpLocks/>
              <a:stCxn id="137" idx="2"/>
              <a:endCxn id="136" idx="4"/>
            </p:cNvCxnSpPr>
            <p:nvPr/>
          </p:nvCxnSpPr>
          <p:spPr>
            <a:xfrm rot="10800000">
              <a:off x="3003601" y="4432020"/>
              <a:ext cx="1273341" cy="609001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5C358B74-8D07-4DDB-A3D6-4209878AF6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663" y="4190891"/>
                <a:ext cx="3208920" cy="1918667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整理得</m:t>
                      </m:r>
                      <m:r>
                        <a:rPr lang="zh-CN" alt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：</m:t>
                      </m:r>
                    </m:oMath>
                  </m:oMathPara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1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5C358B74-8D07-4DDB-A3D6-4209878A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663" y="4190891"/>
                <a:ext cx="3208920" cy="1918667"/>
              </a:xfrm>
              <a:prstGeom prst="rect">
                <a:avLst/>
              </a:prstGeom>
              <a:blipFill>
                <a:blip r:embed="rId12"/>
                <a:stretch>
                  <a:fillRect l="-945" b="-3785"/>
                </a:stretch>
              </a:blip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64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 animBg="1"/>
      <p:bldP spid="51" grpId="0" animBg="1"/>
      <p:bldP spid="57" grpId="0" animBg="1"/>
      <p:bldP spid="63" grpId="0" animBg="1"/>
      <p:bldP spid="68" grpId="0" animBg="1"/>
      <p:bldP spid="74" grpId="0" animBg="1"/>
      <p:bldP spid="6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3687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正规式转右线性文法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2333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）增加产生式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为开始符号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）对已有的产生式，按以下原则进行变换，直到每个产生式只有一个终结符号为止：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2333267"/>
              </a:xfrm>
              <a:prstGeom prst="rect">
                <a:avLst/>
              </a:prstGeom>
              <a:blipFill>
                <a:blip r:embed="rId4"/>
                <a:stretch>
                  <a:fillRect l="-621" b="-31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19">
            <a:extLst>
              <a:ext uri="{FF2B5EF4-FFF2-40B4-BE49-F238E27FC236}">
                <a16:creationId xmlns:a16="http://schemas.microsoft.com/office/drawing/2014/main" id="{9D046AE9-BDF7-4256-8B38-3789398B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9480" y="4756445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B5048EB-05DF-43BD-8DF8-86815569A45C}"/>
              </a:ext>
            </a:extLst>
          </p:cNvPr>
          <p:cNvGrpSpPr/>
          <p:nvPr/>
        </p:nvGrpSpPr>
        <p:grpSpPr>
          <a:xfrm>
            <a:off x="1691680" y="3475563"/>
            <a:ext cx="4588447" cy="1667906"/>
            <a:chOff x="1691680" y="3468984"/>
            <a:chExt cx="4588447" cy="16679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4">
                  <a:extLst>
                    <a:ext uri="{FF2B5EF4-FFF2-40B4-BE49-F238E27FC236}">
                      <a16:creationId xmlns:a16="http://schemas.microsoft.com/office/drawing/2014/main" id="{8402CE6E-A8BB-4F19-A490-3CAA5BE780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1680" y="3468984"/>
                  <a:ext cx="98116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" name="Text Box 4">
                  <a:extLst>
                    <a:ext uri="{FF2B5EF4-FFF2-40B4-BE49-F238E27FC236}">
                      <a16:creationId xmlns:a16="http://schemas.microsoft.com/office/drawing/2014/main" id="{8402CE6E-A8BB-4F19-A490-3CAA5BE78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91680" y="3468984"/>
                  <a:ext cx="98116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5">
                  <a:extLst>
                    <a:ext uri="{FF2B5EF4-FFF2-40B4-BE49-F238E27FC236}">
                      <a16:creationId xmlns:a16="http://schemas.microsoft.com/office/drawing/2014/main" id="{FBB334C6-57C9-4595-8021-8BD75FAA60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1680" y="3901842"/>
                  <a:ext cx="1061894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" name="Text Box 5">
                  <a:extLst>
                    <a:ext uri="{FF2B5EF4-FFF2-40B4-BE49-F238E27FC236}">
                      <a16:creationId xmlns:a16="http://schemas.microsoft.com/office/drawing/2014/main" id="{FBB334C6-57C9-4595-8021-8BD75FAA6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91680" y="3901842"/>
                  <a:ext cx="106189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6">
                  <a:extLst>
                    <a:ext uri="{FF2B5EF4-FFF2-40B4-BE49-F238E27FC236}">
                      <a16:creationId xmlns:a16="http://schemas.microsoft.com/office/drawing/2014/main" id="{14468A7B-51CE-4540-B8BB-5274A1FB00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1680" y="4334700"/>
                  <a:ext cx="95128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" name="Text Box 6">
                  <a:extLst>
                    <a:ext uri="{FF2B5EF4-FFF2-40B4-BE49-F238E27FC236}">
                      <a16:creationId xmlns:a16="http://schemas.microsoft.com/office/drawing/2014/main" id="{14468A7B-51CE-4540-B8BB-5274A1FB0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91680" y="4334700"/>
                  <a:ext cx="95128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7">
                  <a:extLst>
                    <a:ext uri="{FF2B5EF4-FFF2-40B4-BE49-F238E27FC236}">
                      <a16:creationId xmlns:a16="http://schemas.microsoft.com/office/drawing/2014/main" id="{2A223958-A636-408C-A919-C672DAAA72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1680" y="4767558"/>
                  <a:ext cx="1085105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" name="Text Box 7">
                  <a:extLst>
                    <a:ext uri="{FF2B5EF4-FFF2-40B4-BE49-F238E27FC236}">
                      <a16:creationId xmlns:a16="http://schemas.microsoft.com/office/drawing/2014/main" id="{2A223958-A636-408C-A919-C672DAAA72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91680" y="4767558"/>
                  <a:ext cx="108510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819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1">
                  <a:extLst>
                    <a:ext uri="{FF2B5EF4-FFF2-40B4-BE49-F238E27FC236}">
                      <a16:creationId xmlns:a16="http://schemas.microsoft.com/office/drawing/2014/main" id="{8F35C74D-009E-44DC-AC55-6BD5CE19B1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993" y="3468984"/>
                  <a:ext cx="170694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" name="Text Box 11">
                  <a:extLst>
                    <a:ext uri="{FF2B5EF4-FFF2-40B4-BE49-F238E27FC236}">
                      <a16:creationId xmlns:a16="http://schemas.microsoft.com/office/drawing/2014/main" id="{8F35C74D-009E-44DC-AC55-6BD5CE19B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993" y="3468984"/>
                  <a:ext cx="1706942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819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14">
                  <a:extLst>
                    <a:ext uri="{FF2B5EF4-FFF2-40B4-BE49-F238E27FC236}">
                      <a16:creationId xmlns:a16="http://schemas.microsoft.com/office/drawing/2014/main" id="{7BDF4F0B-CFEC-4116-BCA4-98D5B27787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993" y="3901842"/>
                  <a:ext cx="1545038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2" name="Text Box 14">
                  <a:extLst>
                    <a:ext uri="{FF2B5EF4-FFF2-40B4-BE49-F238E27FC236}">
                      <a16:creationId xmlns:a16="http://schemas.microsoft.com/office/drawing/2014/main" id="{7BDF4F0B-CFEC-4116-BCA4-98D5B2778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993" y="3901842"/>
                  <a:ext cx="1545038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819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17">
                  <a:extLst>
                    <a:ext uri="{FF2B5EF4-FFF2-40B4-BE49-F238E27FC236}">
                      <a16:creationId xmlns:a16="http://schemas.microsoft.com/office/drawing/2014/main" id="{59F7BADF-D3DD-430E-B6B9-3E10D4DF09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993" y="4334700"/>
                  <a:ext cx="1707134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0" name="Text Box 17">
                  <a:extLst>
                    <a:ext uri="{FF2B5EF4-FFF2-40B4-BE49-F238E27FC236}">
                      <a16:creationId xmlns:a16="http://schemas.microsoft.com/office/drawing/2014/main" id="{59F7BADF-D3DD-430E-B6B9-3E10D4DF0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993" y="4334700"/>
                  <a:ext cx="170713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18">
                  <a:extLst>
                    <a:ext uri="{FF2B5EF4-FFF2-40B4-BE49-F238E27FC236}">
                      <a16:creationId xmlns:a16="http://schemas.microsoft.com/office/drawing/2014/main" id="{0A8A6E74-EBFE-40DA-962A-B1030FB314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993" y="4767558"/>
                  <a:ext cx="168616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7" name="Text Box 18">
                  <a:extLst>
                    <a:ext uri="{FF2B5EF4-FFF2-40B4-BE49-F238E27FC236}">
                      <a16:creationId xmlns:a16="http://schemas.microsoft.com/office/drawing/2014/main" id="{0A8A6E74-EBFE-40DA-962A-B1030FB314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993" y="4767558"/>
                  <a:ext cx="168616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箭头: 燕尾形 4">
              <a:extLst>
                <a:ext uri="{FF2B5EF4-FFF2-40B4-BE49-F238E27FC236}">
                  <a16:creationId xmlns:a16="http://schemas.microsoft.com/office/drawing/2014/main" id="{83C42FF8-DD2A-48C8-A987-5E1F87D5647C}"/>
                </a:ext>
              </a:extLst>
            </p:cNvPr>
            <p:cNvSpPr/>
            <p:nvPr/>
          </p:nvSpPr>
          <p:spPr>
            <a:xfrm>
              <a:off x="2753574" y="3543796"/>
              <a:ext cx="1746418" cy="21970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箭头: 燕尾形 25">
              <a:extLst>
                <a:ext uri="{FF2B5EF4-FFF2-40B4-BE49-F238E27FC236}">
                  <a16:creationId xmlns:a16="http://schemas.microsoft.com/office/drawing/2014/main" id="{842D28AE-CE72-4D24-8C1A-FB2974423E97}"/>
                </a:ext>
              </a:extLst>
            </p:cNvPr>
            <p:cNvSpPr/>
            <p:nvPr/>
          </p:nvSpPr>
          <p:spPr>
            <a:xfrm>
              <a:off x="2753574" y="3976654"/>
              <a:ext cx="1746418" cy="21970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燕尾形 26">
              <a:extLst>
                <a:ext uri="{FF2B5EF4-FFF2-40B4-BE49-F238E27FC236}">
                  <a16:creationId xmlns:a16="http://schemas.microsoft.com/office/drawing/2014/main" id="{03FFFC45-60EF-445A-BB17-955837E06D3B}"/>
                </a:ext>
              </a:extLst>
            </p:cNvPr>
            <p:cNvSpPr/>
            <p:nvPr/>
          </p:nvSpPr>
          <p:spPr>
            <a:xfrm>
              <a:off x="2753574" y="4409512"/>
              <a:ext cx="1746418" cy="21970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箭头: 燕尾形 27">
              <a:extLst>
                <a:ext uri="{FF2B5EF4-FFF2-40B4-BE49-F238E27FC236}">
                  <a16:creationId xmlns:a16="http://schemas.microsoft.com/office/drawing/2014/main" id="{280EC9F9-7997-4932-AE01-3D65ABF22724}"/>
                </a:ext>
              </a:extLst>
            </p:cNvPr>
            <p:cNvSpPr/>
            <p:nvPr/>
          </p:nvSpPr>
          <p:spPr>
            <a:xfrm>
              <a:off x="2753574" y="4842370"/>
              <a:ext cx="1746418" cy="21970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5143469"/>
                <a:ext cx="8839744" cy="458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）第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步所确定的产生式组为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，而非终结符号组成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5143469"/>
                <a:ext cx="8839744" cy="458908"/>
              </a:xfrm>
              <a:prstGeom prst="rect">
                <a:avLst/>
              </a:prstGeom>
              <a:blipFill>
                <a:blip r:embed="rId13"/>
                <a:stretch>
                  <a:fillRect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24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输入的双缓冲设计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词法分析器设计需要考虑的问题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85A82F49-AA44-4E7E-8EF0-F188BE6DCD5C}"/>
              </a:ext>
            </a:extLst>
          </p:cNvPr>
          <p:cNvSpPr txBox="1">
            <a:spLocks noChangeArrowheads="1"/>
          </p:cNvSpPr>
          <p:nvPr/>
        </p:nvSpPr>
        <p:spPr>
          <a:xfrm>
            <a:off x="611560" y="1381299"/>
            <a:ext cx="7772400" cy="38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假设标识符和常数的最大长度为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C6D9784A-3B2C-4578-8E79-735373AE5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860" y="2343533"/>
            <a:ext cx="6441169" cy="36036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053D5369-E814-4A1D-8727-BE7270469293}"/>
              </a:ext>
            </a:extLst>
          </p:cNvPr>
          <p:cNvGrpSpPr>
            <a:grpSpLocks/>
          </p:cNvGrpSpPr>
          <p:nvPr/>
        </p:nvGrpSpPr>
        <p:grpSpPr bwMode="auto">
          <a:xfrm>
            <a:off x="6482159" y="2701255"/>
            <a:ext cx="935038" cy="1073150"/>
            <a:chOff x="4151" y="1752"/>
            <a:chExt cx="589" cy="676"/>
          </a:xfrm>
        </p:grpSpPr>
        <p:sp>
          <p:nvSpPr>
            <p:cNvPr id="27" name="Line 8">
              <a:extLst>
                <a:ext uri="{FF2B5EF4-FFF2-40B4-BE49-F238E27FC236}">
                  <a16:creationId xmlns:a16="http://schemas.microsoft.com/office/drawing/2014/main" id="{6BD2E9F8-36B9-419E-9F76-1DEE822228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1752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3484000D-D711-46AE-B4BD-8758F42D8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" y="2024"/>
              <a:ext cx="58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搜索指示器</a:t>
              </a:r>
            </a:p>
          </p:txBody>
        </p:sp>
      </p:grpSp>
      <p:sp>
        <p:nvSpPr>
          <p:cNvPr id="29" name="Rectangle 10">
            <a:extLst>
              <a:ext uri="{FF2B5EF4-FFF2-40B4-BE49-F238E27FC236}">
                <a16:creationId xmlns:a16="http://schemas.microsoft.com/office/drawing/2014/main" id="{92813163-1C29-4A59-B790-DE047DFEA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4616970"/>
            <a:ext cx="3220584" cy="36036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974F77B9-B6B7-4C23-87C5-EF9CE0766CBC}"/>
              </a:ext>
            </a:extLst>
          </p:cNvPr>
          <p:cNvGrpSpPr>
            <a:grpSpLocks/>
          </p:cNvGrpSpPr>
          <p:nvPr/>
        </p:nvGrpSpPr>
        <p:grpSpPr bwMode="auto">
          <a:xfrm>
            <a:off x="5274188" y="4977332"/>
            <a:ext cx="1152525" cy="1073150"/>
            <a:chOff x="3334" y="2977"/>
            <a:chExt cx="726" cy="676"/>
          </a:xfrm>
        </p:grpSpPr>
        <p:sp>
          <p:nvSpPr>
            <p:cNvPr id="51" name="Line 12">
              <a:extLst>
                <a:ext uri="{FF2B5EF4-FFF2-40B4-BE49-F238E27FC236}">
                  <a16:creationId xmlns:a16="http://schemas.microsoft.com/office/drawing/2014/main" id="{E435E102-7BD5-4410-B221-0C22DF720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3" y="2977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Text Box 13">
              <a:extLst>
                <a:ext uri="{FF2B5EF4-FFF2-40B4-BE49-F238E27FC236}">
                  <a16:creationId xmlns:a16="http://schemas.microsoft.com/office/drawing/2014/main" id="{52F7842D-3041-4E7C-A9B5-DB137A72B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3249"/>
              <a:ext cx="72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标识符起点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(495)</a:t>
              </a: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5855F620-30AA-4917-B6D0-53C1526EF206}"/>
              </a:ext>
            </a:extLst>
          </p:cNvPr>
          <p:cNvSpPr/>
          <p:nvPr/>
        </p:nvSpPr>
        <p:spPr>
          <a:xfrm>
            <a:off x="2731007" y="1909093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缓冲区长度：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9973090-605E-4329-9908-36345A875627}"/>
              </a:ext>
            </a:extLst>
          </p:cNvPr>
          <p:cNvSpPr/>
          <p:nvPr/>
        </p:nvSpPr>
        <p:spPr>
          <a:xfrm>
            <a:off x="1732799" y="4207794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缓冲区长度：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CB4AA6E-DFFB-4A8A-8EE1-32F7F49F8D2E}"/>
              </a:ext>
            </a:extLst>
          </p:cNvPr>
          <p:cNvSpPr/>
          <p:nvPr/>
        </p:nvSpPr>
        <p:spPr>
          <a:xfrm>
            <a:off x="5004915" y="4162428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缓冲区长度：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56" name="Rectangle 10">
            <a:extLst>
              <a:ext uri="{FF2B5EF4-FFF2-40B4-BE49-F238E27FC236}">
                <a16:creationId xmlns:a16="http://schemas.microsoft.com/office/drawing/2014/main" id="{86D257FD-D6D0-452B-B0C3-5AB8485E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200" y="4616970"/>
            <a:ext cx="3220584" cy="36036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19A864F-AB0E-4A0C-AB90-A3D7ADC221E5}"/>
              </a:ext>
            </a:extLst>
          </p:cNvPr>
          <p:cNvSpPr/>
          <p:nvPr/>
        </p:nvSpPr>
        <p:spPr>
          <a:xfrm>
            <a:off x="5752442" y="4611979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This_is_a_very_lo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09633B3-2816-43B9-8057-A0F92BAA7D63}"/>
              </a:ext>
            </a:extLst>
          </p:cNvPr>
          <p:cNvSpPr/>
          <p:nvPr/>
        </p:nvSpPr>
        <p:spPr>
          <a:xfrm>
            <a:off x="5162687" y="2344583"/>
            <a:ext cx="3608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This_is_a_very_long_variable_name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18">
            <a:extLst>
              <a:ext uri="{FF2B5EF4-FFF2-40B4-BE49-F238E27FC236}">
                <a16:creationId xmlns:a16="http://schemas.microsoft.com/office/drawing/2014/main" id="{BE83B7D5-0656-4104-A7CB-FA85075172E6}"/>
              </a:ext>
            </a:extLst>
          </p:cNvPr>
          <p:cNvGrpSpPr>
            <a:grpSpLocks/>
          </p:cNvGrpSpPr>
          <p:nvPr/>
        </p:nvGrpSpPr>
        <p:grpSpPr bwMode="auto">
          <a:xfrm>
            <a:off x="4668339" y="2701255"/>
            <a:ext cx="1152525" cy="1073150"/>
            <a:chOff x="3334" y="2977"/>
            <a:chExt cx="726" cy="676"/>
          </a:xfrm>
        </p:grpSpPr>
        <p:sp>
          <p:nvSpPr>
            <p:cNvPr id="60" name="Line 12">
              <a:extLst>
                <a:ext uri="{FF2B5EF4-FFF2-40B4-BE49-F238E27FC236}">
                  <a16:creationId xmlns:a16="http://schemas.microsoft.com/office/drawing/2014/main" id="{A084DA64-E594-4DB0-ABAC-F9B4076DAD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3" y="2977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Text Box 13">
              <a:extLst>
                <a:ext uri="{FF2B5EF4-FFF2-40B4-BE49-F238E27FC236}">
                  <a16:creationId xmlns:a16="http://schemas.microsoft.com/office/drawing/2014/main" id="{8DCFAC39-7ACE-4ECB-86E2-1E8C0F9F5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3249"/>
              <a:ext cx="72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标识符起点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(495)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B4E0A415-D7F0-4408-9B5A-4339742D61C1}"/>
              </a:ext>
            </a:extLst>
          </p:cNvPr>
          <p:cNvSpPr/>
          <p:nvPr/>
        </p:nvSpPr>
        <p:spPr>
          <a:xfrm>
            <a:off x="1036828" y="4601571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ng_variable_name</a:t>
            </a:r>
            <a:endParaRPr lang="zh-CN" altLang="en-US" dirty="0"/>
          </a:p>
        </p:txBody>
      </p:sp>
      <p:grpSp>
        <p:nvGrpSpPr>
          <p:cNvPr id="63" name="Group 17">
            <a:extLst>
              <a:ext uri="{FF2B5EF4-FFF2-40B4-BE49-F238E27FC236}">
                <a16:creationId xmlns:a16="http://schemas.microsoft.com/office/drawing/2014/main" id="{8901D66B-8FF0-4C92-99C0-D255B19274E9}"/>
              </a:ext>
            </a:extLst>
          </p:cNvPr>
          <p:cNvGrpSpPr>
            <a:grpSpLocks/>
          </p:cNvGrpSpPr>
          <p:nvPr/>
        </p:nvGrpSpPr>
        <p:grpSpPr bwMode="auto">
          <a:xfrm>
            <a:off x="7057748" y="4977332"/>
            <a:ext cx="935038" cy="1073150"/>
            <a:chOff x="4151" y="1752"/>
            <a:chExt cx="589" cy="676"/>
          </a:xfrm>
        </p:grpSpPr>
        <p:sp>
          <p:nvSpPr>
            <p:cNvPr id="64" name="Line 8">
              <a:extLst>
                <a:ext uri="{FF2B5EF4-FFF2-40B4-BE49-F238E27FC236}">
                  <a16:creationId xmlns:a16="http://schemas.microsoft.com/office/drawing/2014/main" id="{55ADEFED-52B2-4DF3-A24B-A62B294C50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1752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 Box 9">
              <a:extLst>
                <a:ext uri="{FF2B5EF4-FFF2-40B4-BE49-F238E27FC236}">
                  <a16:creationId xmlns:a16="http://schemas.microsoft.com/office/drawing/2014/main" id="{1232F8E1-C386-420D-98B1-F1076B584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" y="2024"/>
              <a:ext cx="58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搜索指示器</a:t>
              </a:r>
            </a:p>
          </p:txBody>
        </p:sp>
      </p:grpSp>
      <p:grpSp>
        <p:nvGrpSpPr>
          <p:cNvPr id="66" name="Group 17">
            <a:extLst>
              <a:ext uri="{FF2B5EF4-FFF2-40B4-BE49-F238E27FC236}">
                <a16:creationId xmlns:a16="http://schemas.microsoft.com/office/drawing/2014/main" id="{523EFC72-37AE-48AB-902A-B671606CD8CB}"/>
              </a:ext>
            </a:extLst>
          </p:cNvPr>
          <p:cNvGrpSpPr>
            <a:grpSpLocks/>
          </p:cNvGrpSpPr>
          <p:nvPr/>
        </p:nvGrpSpPr>
        <p:grpSpPr bwMode="auto">
          <a:xfrm>
            <a:off x="2263604" y="4977332"/>
            <a:ext cx="987426" cy="1077913"/>
            <a:chOff x="4118" y="1752"/>
            <a:chExt cx="622" cy="679"/>
          </a:xfrm>
        </p:grpSpPr>
        <p:sp>
          <p:nvSpPr>
            <p:cNvPr id="67" name="Line 8">
              <a:extLst>
                <a:ext uri="{FF2B5EF4-FFF2-40B4-BE49-F238E27FC236}">
                  <a16:creationId xmlns:a16="http://schemas.microsoft.com/office/drawing/2014/main" id="{FFAA21FE-6BAE-4E05-8EC7-8C0292CDA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1752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 Box 9">
              <a:extLst>
                <a:ext uri="{FF2B5EF4-FFF2-40B4-BE49-F238E27FC236}">
                  <a16:creationId xmlns:a16="http://schemas.microsoft.com/office/drawing/2014/main" id="{1F4F6327-21A4-447E-9A34-E469B55D5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8" y="2024"/>
              <a:ext cx="62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搜索指示器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(15)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771461A2-25B4-4325-84AB-F66130B390D3}"/>
              </a:ext>
            </a:extLst>
          </p:cNvPr>
          <p:cNvCxnSpPr>
            <a:cxnSpLocks/>
            <a:stCxn id="56" idx="3"/>
            <a:endCxn id="29" idx="1"/>
          </p:cNvCxnSpPr>
          <p:nvPr/>
        </p:nvCxnSpPr>
        <p:spPr>
          <a:xfrm flipH="1">
            <a:off x="1115616" y="4797152"/>
            <a:ext cx="6441168" cy="12700"/>
          </a:xfrm>
          <a:prstGeom prst="bentConnector5">
            <a:avLst>
              <a:gd name="adj1" fmla="val -8619"/>
              <a:gd name="adj2" fmla="val 3104472"/>
              <a:gd name="adj3" fmla="val 1035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459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正规式转右线性文法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将正规式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转为右线性文法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blipFill>
                <a:blip r:embed="rId4"/>
                <a:stretch>
                  <a:fillRect l="-69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2060848"/>
                <a:ext cx="8839744" cy="464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〖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2060848"/>
                <a:ext cx="8839744" cy="464166"/>
              </a:xfrm>
              <a:prstGeom prst="rect">
                <a:avLst/>
              </a:prstGeom>
              <a:blipFill>
                <a:blip r:embed="rId5"/>
                <a:stretch>
                  <a:fillRect l="-552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BE68DC39-1C57-4558-8B7C-B94B7B3A2B83}"/>
              </a:ext>
            </a:extLst>
          </p:cNvPr>
          <p:cNvGrpSpPr/>
          <p:nvPr/>
        </p:nvGrpSpPr>
        <p:grpSpPr>
          <a:xfrm>
            <a:off x="5580112" y="1723220"/>
            <a:ext cx="3291310" cy="1705780"/>
            <a:chOff x="5580112" y="1630885"/>
            <a:chExt cx="3291310" cy="170578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089627F-E797-4C9B-8FF2-B3753CC7595B}"/>
                </a:ext>
              </a:extLst>
            </p:cNvPr>
            <p:cNvGrpSpPr/>
            <p:nvPr/>
          </p:nvGrpSpPr>
          <p:grpSpPr>
            <a:xfrm>
              <a:off x="5580112" y="1630885"/>
              <a:ext cx="3291310" cy="1667906"/>
              <a:chOff x="1691680" y="3468984"/>
              <a:chExt cx="3291310" cy="1667906"/>
            </a:xfrm>
            <a:no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 Box 4">
                    <a:extLst>
                      <a:ext uri="{FF2B5EF4-FFF2-40B4-BE49-F238E27FC236}">
                        <a16:creationId xmlns:a16="http://schemas.microsoft.com/office/drawing/2014/main" id="{8EA84D7E-F2CF-4014-B0D6-35AC9FDDBC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3468984"/>
                    <a:ext cx="98116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3" name="Text Box 4">
                    <a:extLst>
                      <a:ext uri="{FF2B5EF4-FFF2-40B4-BE49-F238E27FC236}">
                        <a16:creationId xmlns:a16="http://schemas.microsoft.com/office/drawing/2014/main" id="{8EA84D7E-F2CF-4014-B0D6-35AC9FDDBC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3468984"/>
                    <a:ext cx="98116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 Box 5">
                    <a:extLst>
                      <a:ext uri="{FF2B5EF4-FFF2-40B4-BE49-F238E27FC236}">
                        <a16:creationId xmlns:a16="http://schemas.microsoft.com/office/drawing/2014/main" id="{A2BE3F7A-F016-4C05-818D-58D3D8E0177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3901842"/>
                    <a:ext cx="1061894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9" name="Text Box 5">
                    <a:extLst>
                      <a:ext uri="{FF2B5EF4-FFF2-40B4-BE49-F238E27FC236}">
                        <a16:creationId xmlns:a16="http://schemas.microsoft.com/office/drawing/2014/main" id="{A2BE3F7A-F016-4C05-818D-58D3D8E017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3901842"/>
                    <a:ext cx="10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5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 Box 6">
                    <a:extLst>
                      <a:ext uri="{FF2B5EF4-FFF2-40B4-BE49-F238E27FC236}">
                        <a16:creationId xmlns:a16="http://schemas.microsoft.com/office/drawing/2014/main" id="{10270D32-4554-465E-BD1B-1AFE3D4C27D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4334700"/>
                    <a:ext cx="95128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1" name="Text Box 6">
                    <a:extLst>
                      <a:ext uri="{FF2B5EF4-FFF2-40B4-BE49-F238E27FC236}">
                        <a16:creationId xmlns:a16="http://schemas.microsoft.com/office/drawing/2014/main" id="{10270D32-4554-465E-BD1B-1AFE3D4C27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4334700"/>
                    <a:ext cx="9512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 Box 7">
                    <a:extLst>
                      <a:ext uri="{FF2B5EF4-FFF2-40B4-BE49-F238E27FC236}">
                        <a16:creationId xmlns:a16="http://schemas.microsoft.com/office/drawing/2014/main" id="{35A53F8B-564E-410E-B456-3B6779817AD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4767558"/>
                    <a:ext cx="1085105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2" name="Text Box 7">
                    <a:extLst>
                      <a:ext uri="{FF2B5EF4-FFF2-40B4-BE49-F238E27FC236}">
                        <a16:creationId xmlns:a16="http://schemas.microsoft.com/office/drawing/2014/main" id="{35A53F8B-564E-410E-B456-3B6779817A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4767558"/>
                    <a:ext cx="108510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11">
                    <a:extLst>
                      <a:ext uri="{FF2B5EF4-FFF2-40B4-BE49-F238E27FC236}">
                        <a16:creationId xmlns:a16="http://schemas.microsoft.com/office/drawing/2014/main" id="{B331448F-0FAC-4C52-966E-2D6B2787749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3468984"/>
                    <a:ext cx="1706942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𝑥𝐵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3" name="Text Box 11">
                    <a:extLst>
                      <a:ext uri="{FF2B5EF4-FFF2-40B4-BE49-F238E27FC236}">
                        <a16:creationId xmlns:a16="http://schemas.microsoft.com/office/drawing/2014/main" id="{B331448F-0FAC-4C52-966E-2D6B278774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3468984"/>
                    <a:ext cx="170694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 Box 14">
                    <a:extLst>
                      <a:ext uri="{FF2B5EF4-FFF2-40B4-BE49-F238E27FC236}">
                        <a16:creationId xmlns:a16="http://schemas.microsoft.com/office/drawing/2014/main" id="{0207C1F1-63B2-411B-8280-2967416D0F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3901842"/>
                    <a:ext cx="1545038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4" name="Text Box 14">
                    <a:extLst>
                      <a:ext uri="{FF2B5EF4-FFF2-40B4-BE49-F238E27FC236}">
                        <a16:creationId xmlns:a16="http://schemas.microsoft.com/office/drawing/2014/main" id="{0207C1F1-63B2-411B-8280-2967416D0F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3901842"/>
                    <a:ext cx="154503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 Box 17">
                    <a:extLst>
                      <a:ext uri="{FF2B5EF4-FFF2-40B4-BE49-F238E27FC236}">
                        <a16:creationId xmlns:a16="http://schemas.microsoft.com/office/drawing/2014/main" id="{FEAE8E9E-3D44-4AD4-80B2-0042C5CF01D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4334700"/>
                    <a:ext cx="1707134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" panose="05000000000000000000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35" name="Text Box 17">
                    <a:extLst>
                      <a:ext uri="{FF2B5EF4-FFF2-40B4-BE49-F238E27FC236}">
                        <a16:creationId xmlns:a16="http://schemas.microsoft.com/office/drawing/2014/main" id="{FEAE8E9E-3D44-4AD4-80B2-0042C5CF01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4334700"/>
                    <a:ext cx="170713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 Box 18">
                    <a:extLst>
                      <a:ext uri="{FF2B5EF4-FFF2-40B4-BE49-F238E27FC236}">
                        <a16:creationId xmlns:a16="http://schemas.microsoft.com/office/drawing/2014/main" id="{CE140580-AFA2-4FBA-AB2E-6CE55A2A25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4767558"/>
                    <a:ext cx="168616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" panose="05000000000000000000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36" name="Text Box 18">
                    <a:extLst>
                      <a:ext uri="{FF2B5EF4-FFF2-40B4-BE49-F238E27FC236}">
                        <a16:creationId xmlns:a16="http://schemas.microsoft.com/office/drawing/2014/main" id="{CE140580-AFA2-4FBA-AB2E-6CE55A2A25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4767558"/>
                    <a:ext cx="168616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箭头: 燕尾形 36">
                <a:extLst>
                  <a:ext uri="{FF2B5EF4-FFF2-40B4-BE49-F238E27FC236}">
                    <a16:creationId xmlns:a16="http://schemas.microsoft.com/office/drawing/2014/main" id="{215A0248-DA59-433C-B8D8-CF0032268EEA}"/>
                  </a:ext>
                </a:extLst>
              </p:cNvPr>
              <p:cNvSpPr/>
              <p:nvPr/>
            </p:nvSpPr>
            <p:spPr>
              <a:xfrm>
                <a:off x="2753574" y="3571396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箭头: 燕尾形 37">
                <a:extLst>
                  <a:ext uri="{FF2B5EF4-FFF2-40B4-BE49-F238E27FC236}">
                    <a16:creationId xmlns:a16="http://schemas.microsoft.com/office/drawing/2014/main" id="{12EBD396-822F-45CB-B03E-1C6DAF418B68}"/>
                  </a:ext>
                </a:extLst>
              </p:cNvPr>
              <p:cNvSpPr/>
              <p:nvPr/>
            </p:nvSpPr>
            <p:spPr>
              <a:xfrm>
                <a:off x="2753574" y="4004254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箭头: 燕尾形 39">
                <a:extLst>
                  <a:ext uri="{FF2B5EF4-FFF2-40B4-BE49-F238E27FC236}">
                    <a16:creationId xmlns:a16="http://schemas.microsoft.com/office/drawing/2014/main" id="{B8C8A545-B92A-44A8-8DC6-6CCB5DA48183}"/>
                  </a:ext>
                </a:extLst>
              </p:cNvPr>
              <p:cNvSpPr/>
              <p:nvPr/>
            </p:nvSpPr>
            <p:spPr>
              <a:xfrm>
                <a:off x="2753574" y="4437112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箭头: 燕尾形 40">
                <a:extLst>
                  <a:ext uri="{FF2B5EF4-FFF2-40B4-BE49-F238E27FC236}">
                    <a16:creationId xmlns:a16="http://schemas.microsoft.com/office/drawing/2014/main" id="{7BFB5B01-DCEB-4984-81FF-BBF9BBB738B2}"/>
                  </a:ext>
                </a:extLst>
              </p:cNvPr>
              <p:cNvSpPr/>
              <p:nvPr/>
            </p:nvSpPr>
            <p:spPr>
              <a:xfrm>
                <a:off x="2753574" y="4869970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FCA5FBC-EA49-48D8-A096-5DE2C73DB2A1}"/>
                </a:ext>
              </a:extLst>
            </p:cNvPr>
            <p:cNvSpPr/>
            <p:nvPr/>
          </p:nvSpPr>
          <p:spPr>
            <a:xfrm>
              <a:off x="5580112" y="1630885"/>
              <a:ext cx="3291118" cy="1705780"/>
            </a:xfrm>
            <a:prstGeom prst="roundRect">
              <a:avLst/>
            </a:prstGeom>
            <a:solidFill>
              <a:schemeClr val="accent1">
                <a:alpha val="3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52">
                <a:extLst>
                  <a:ext uri="{FF2B5EF4-FFF2-40B4-BE49-F238E27FC236}">
                    <a16:creationId xmlns:a16="http://schemas.microsoft.com/office/drawing/2014/main" id="{3925A5BD-49E0-4379-9851-910F5DB71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578" y="2753762"/>
                <a:ext cx="2762839" cy="360363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𝑎𝑎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𝑏𝑏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2" name="Rectangle 52">
                <a:extLst>
                  <a:ext uri="{FF2B5EF4-FFF2-40B4-BE49-F238E27FC236}">
                    <a16:creationId xmlns:a16="http://schemas.microsoft.com/office/drawing/2014/main" id="{3925A5BD-49E0-4379-9851-910F5DB71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578" y="2753762"/>
                <a:ext cx="2762839" cy="360363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F2ACD4B3-6288-4831-8810-1330C78BE15B}"/>
              </a:ext>
            </a:extLst>
          </p:cNvPr>
          <p:cNvGrpSpPr/>
          <p:nvPr/>
        </p:nvGrpSpPr>
        <p:grpSpPr>
          <a:xfrm>
            <a:off x="272578" y="3429000"/>
            <a:ext cx="2762839" cy="720726"/>
            <a:chOff x="272578" y="3429000"/>
            <a:chExt cx="2762839" cy="7207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52">
                  <a:extLst>
                    <a:ext uri="{FF2B5EF4-FFF2-40B4-BE49-F238E27FC236}">
                      <a16:creationId xmlns:a16="http://schemas.microsoft.com/office/drawing/2014/main" id="{A36AC3F5-B0B4-4809-A03C-55C63DC56E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578" y="3429000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43" name="Rectangle 52">
                  <a:extLst>
                    <a:ext uri="{FF2B5EF4-FFF2-40B4-BE49-F238E27FC236}">
                      <a16:creationId xmlns:a16="http://schemas.microsoft.com/office/drawing/2014/main" id="{A36AC3F5-B0B4-4809-A03C-55C63DC56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2578" y="3429000"/>
                  <a:ext cx="2762839" cy="3603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52">
                  <a:extLst>
                    <a:ext uri="{FF2B5EF4-FFF2-40B4-BE49-F238E27FC236}">
                      <a16:creationId xmlns:a16="http://schemas.microsoft.com/office/drawing/2014/main" id="{7117ACBF-DCE5-4144-880B-59826F57E7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578" y="3789363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44" name="Rectangle 52">
                  <a:extLst>
                    <a:ext uri="{FF2B5EF4-FFF2-40B4-BE49-F238E27FC236}">
                      <a16:creationId xmlns:a16="http://schemas.microsoft.com/office/drawing/2014/main" id="{7117ACBF-DCE5-4144-880B-59826F57E7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2578" y="3789363"/>
                  <a:ext cx="2762839" cy="360363"/>
                </a:xfrm>
                <a:prstGeom prst="rect">
                  <a:avLst/>
                </a:prstGeom>
                <a:blipFill>
                  <a:blip r:embed="rId16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7BE421A-1A9F-419B-8C2D-A027C4BBF422}"/>
              </a:ext>
            </a:extLst>
          </p:cNvPr>
          <p:cNvGrpSpPr/>
          <p:nvPr/>
        </p:nvGrpSpPr>
        <p:grpSpPr>
          <a:xfrm>
            <a:off x="272577" y="3429000"/>
            <a:ext cx="2762839" cy="732267"/>
            <a:chOff x="272578" y="3417459"/>
            <a:chExt cx="2762839" cy="7322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52">
                  <a:extLst>
                    <a:ext uri="{FF2B5EF4-FFF2-40B4-BE49-F238E27FC236}">
                      <a16:creationId xmlns:a16="http://schemas.microsoft.com/office/drawing/2014/main" id="{3CADB4FC-E309-4372-8357-2762A77EE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578" y="3417459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49" name="Rectangle 52">
                  <a:extLst>
                    <a:ext uri="{FF2B5EF4-FFF2-40B4-BE49-F238E27FC236}">
                      <a16:creationId xmlns:a16="http://schemas.microsoft.com/office/drawing/2014/main" id="{3CADB4FC-E309-4372-8357-2762A77EE2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2578" y="3417459"/>
                  <a:ext cx="2762839" cy="3603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52">
                  <a:extLst>
                    <a:ext uri="{FF2B5EF4-FFF2-40B4-BE49-F238E27FC236}">
                      <a16:creationId xmlns:a16="http://schemas.microsoft.com/office/drawing/2014/main" id="{8F857612-9F92-43DD-859A-EC88960C9C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578" y="3789363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0" name="Rectangle 52">
                  <a:extLst>
                    <a:ext uri="{FF2B5EF4-FFF2-40B4-BE49-F238E27FC236}">
                      <a16:creationId xmlns:a16="http://schemas.microsoft.com/office/drawing/2014/main" id="{8F857612-9F92-43DD-859A-EC88960C9C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2578" y="3789363"/>
                  <a:ext cx="2762839" cy="360363"/>
                </a:xfrm>
                <a:prstGeom prst="rect">
                  <a:avLst/>
                </a:prstGeom>
                <a:blipFill>
                  <a:blip r:embed="rId17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D92553B-B8BF-40B4-9EDC-25351745A082}"/>
              </a:ext>
            </a:extLst>
          </p:cNvPr>
          <p:cNvGrpSpPr/>
          <p:nvPr/>
        </p:nvGrpSpPr>
        <p:grpSpPr>
          <a:xfrm>
            <a:off x="272577" y="4510089"/>
            <a:ext cx="2762840" cy="1087049"/>
            <a:chOff x="3815737" y="4826402"/>
            <a:chExt cx="2762840" cy="1087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2">
                  <a:extLst>
                    <a:ext uri="{FF2B5EF4-FFF2-40B4-BE49-F238E27FC236}">
                      <a16:creationId xmlns:a16="http://schemas.microsoft.com/office/drawing/2014/main" id="{F0FD5ADC-2AEE-49E5-ACBE-8F54A8FD13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8" y="4826402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2" name="Rectangle 52">
                  <a:extLst>
                    <a:ext uri="{FF2B5EF4-FFF2-40B4-BE49-F238E27FC236}">
                      <a16:creationId xmlns:a16="http://schemas.microsoft.com/office/drawing/2014/main" id="{F0FD5ADC-2AEE-49E5-ACBE-8F54A8FD1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8" y="4826402"/>
                  <a:ext cx="2762839" cy="36036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6EABFF8-7C7C-455C-8EA2-C3131BBBD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8" y="5553088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6EABFF8-7C7C-455C-8EA2-C3131BBBD2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8" y="5553088"/>
                  <a:ext cx="2762839" cy="360363"/>
                </a:xfrm>
                <a:prstGeom prst="rect">
                  <a:avLst/>
                </a:prstGeom>
                <a:blipFill>
                  <a:blip r:embed="rId19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2">
                  <a:extLst>
                    <a:ext uri="{FF2B5EF4-FFF2-40B4-BE49-F238E27FC236}">
                      <a16:creationId xmlns:a16="http://schemas.microsoft.com/office/drawing/2014/main" id="{D67D488D-A1CE-41E7-9A49-F582CEC2FD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7" y="5190037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4" name="Rectangle 52">
                  <a:extLst>
                    <a:ext uri="{FF2B5EF4-FFF2-40B4-BE49-F238E27FC236}">
                      <a16:creationId xmlns:a16="http://schemas.microsoft.com/office/drawing/2014/main" id="{D67D488D-A1CE-41E7-9A49-F582CEC2F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7" y="5190037"/>
                  <a:ext cx="2762839" cy="36036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04EADF7-32C3-4C19-BB81-8408675E03B8}"/>
              </a:ext>
            </a:extLst>
          </p:cNvPr>
          <p:cNvGrpSpPr/>
          <p:nvPr/>
        </p:nvGrpSpPr>
        <p:grpSpPr>
          <a:xfrm>
            <a:off x="272576" y="4515654"/>
            <a:ext cx="2762840" cy="1087049"/>
            <a:chOff x="3815737" y="4826402"/>
            <a:chExt cx="2762840" cy="1087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2">
                  <a:extLst>
                    <a:ext uri="{FF2B5EF4-FFF2-40B4-BE49-F238E27FC236}">
                      <a16:creationId xmlns:a16="http://schemas.microsoft.com/office/drawing/2014/main" id="{CCBF5B4B-51F1-4883-97DC-63813F1D7B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8" y="4826402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6" name="Rectangle 52">
                  <a:extLst>
                    <a:ext uri="{FF2B5EF4-FFF2-40B4-BE49-F238E27FC236}">
                      <a16:creationId xmlns:a16="http://schemas.microsoft.com/office/drawing/2014/main" id="{CCBF5B4B-51F1-4883-97DC-63813F1D7B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8" y="4826402"/>
                  <a:ext cx="2762839" cy="36036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2">
                  <a:extLst>
                    <a:ext uri="{FF2B5EF4-FFF2-40B4-BE49-F238E27FC236}">
                      <a16:creationId xmlns:a16="http://schemas.microsoft.com/office/drawing/2014/main" id="{768E84D7-ED02-4BF6-9EA3-5750F2D164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8" y="5553088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7" name="Rectangle 52">
                  <a:extLst>
                    <a:ext uri="{FF2B5EF4-FFF2-40B4-BE49-F238E27FC236}">
                      <a16:creationId xmlns:a16="http://schemas.microsoft.com/office/drawing/2014/main" id="{768E84D7-ED02-4BF6-9EA3-5750F2D16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8" y="5553088"/>
                  <a:ext cx="2762839" cy="360363"/>
                </a:xfrm>
                <a:prstGeom prst="rect">
                  <a:avLst/>
                </a:prstGeom>
                <a:blipFill>
                  <a:blip r:embed="rId22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2">
                  <a:extLst>
                    <a:ext uri="{FF2B5EF4-FFF2-40B4-BE49-F238E27FC236}">
                      <a16:creationId xmlns:a16="http://schemas.microsoft.com/office/drawing/2014/main" id="{7D862987-864E-41F4-8EFF-DFFAF5195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7" y="5190037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8" name="Rectangle 52">
                  <a:extLst>
                    <a:ext uri="{FF2B5EF4-FFF2-40B4-BE49-F238E27FC236}">
                      <a16:creationId xmlns:a16="http://schemas.microsoft.com/office/drawing/2014/main" id="{7D862987-864E-41F4-8EFF-DFFAF5195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7" y="5190037"/>
                  <a:ext cx="2762839" cy="36036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8BCE773-6A9A-4B2E-9A42-C0EFFFF71D13}"/>
              </a:ext>
            </a:extLst>
          </p:cNvPr>
          <p:cNvGrpSpPr/>
          <p:nvPr/>
        </p:nvGrpSpPr>
        <p:grpSpPr>
          <a:xfrm>
            <a:off x="3440486" y="2753762"/>
            <a:ext cx="2029018" cy="1447412"/>
            <a:chOff x="4140307" y="4661759"/>
            <a:chExt cx="2762840" cy="1447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2">
                  <a:extLst>
                    <a:ext uri="{FF2B5EF4-FFF2-40B4-BE49-F238E27FC236}">
                      <a16:creationId xmlns:a16="http://schemas.microsoft.com/office/drawing/2014/main" id="{C0D5E71E-321A-44E3-B509-641CD6091D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308" y="4661759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60" name="Rectangle 52">
                  <a:extLst>
                    <a:ext uri="{FF2B5EF4-FFF2-40B4-BE49-F238E27FC236}">
                      <a16:creationId xmlns:a16="http://schemas.microsoft.com/office/drawing/2014/main" id="{C0D5E71E-321A-44E3-B509-641CD6091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0308" y="4661759"/>
                  <a:ext cx="2762839" cy="36036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52">
                  <a:extLst>
                    <a:ext uri="{FF2B5EF4-FFF2-40B4-BE49-F238E27FC236}">
                      <a16:creationId xmlns:a16="http://schemas.microsoft.com/office/drawing/2014/main" id="{24159946-BF47-4977-B368-D72FACFF9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308" y="5388445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𝑎𝑎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𝑏𝑏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61" name="Rectangle 52">
                  <a:extLst>
                    <a:ext uri="{FF2B5EF4-FFF2-40B4-BE49-F238E27FC236}">
                      <a16:creationId xmlns:a16="http://schemas.microsoft.com/office/drawing/2014/main" id="{24159946-BF47-4977-B368-D72FACFF90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0308" y="5388445"/>
                  <a:ext cx="2762839" cy="36036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52">
                  <a:extLst>
                    <a:ext uri="{FF2B5EF4-FFF2-40B4-BE49-F238E27FC236}">
                      <a16:creationId xmlns:a16="http://schemas.microsoft.com/office/drawing/2014/main" id="{3E07DEF7-E8F3-4683-A6EE-C09B366265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307" y="5025394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62" name="Rectangle 52">
                  <a:extLst>
                    <a:ext uri="{FF2B5EF4-FFF2-40B4-BE49-F238E27FC236}">
                      <a16:creationId xmlns:a16="http://schemas.microsoft.com/office/drawing/2014/main" id="{3E07DEF7-E8F3-4683-A6EE-C09B36626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0307" y="5025394"/>
                  <a:ext cx="2762839" cy="36036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52">
                  <a:extLst>
                    <a:ext uri="{FF2B5EF4-FFF2-40B4-BE49-F238E27FC236}">
                      <a16:creationId xmlns:a16="http://schemas.microsoft.com/office/drawing/2014/main" id="{4CA96FF9-3EC1-40C9-B1CC-5063B3557B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307" y="5748808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63" name="Rectangle 52">
                  <a:extLst>
                    <a:ext uri="{FF2B5EF4-FFF2-40B4-BE49-F238E27FC236}">
                      <a16:creationId xmlns:a16="http://schemas.microsoft.com/office/drawing/2014/main" id="{4CA96FF9-3EC1-40C9-B1CC-5063B3557B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0307" y="5748808"/>
                  <a:ext cx="2762839" cy="36036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421F4B4-3330-4CB0-AB83-55586200EE3F}"/>
              </a:ext>
            </a:extLst>
          </p:cNvPr>
          <p:cNvGrpSpPr/>
          <p:nvPr/>
        </p:nvGrpSpPr>
        <p:grpSpPr>
          <a:xfrm>
            <a:off x="3440485" y="2752936"/>
            <a:ext cx="2029018" cy="1447412"/>
            <a:chOff x="4140307" y="4661759"/>
            <a:chExt cx="2762840" cy="1447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52">
                  <a:extLst>
                    <a:ext uri="{FF2B5EF4-FFF2-40B4-BE49-F238E27FC236}">
                      <a16:creationId xmlns:a16="http://schemas.microsoft.com/office/drawing/2014/main" id="{69DC6AB7-A8EA-45F4-95D9-CEA6F36EC7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308" y="4661759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65" name="Rectangle 52">
                  <a:extLst>
                    <a:ext uri="{FF2B5EF4-FFF2-40B4-BE49-F238E27FC236}">
                      <a16:creationId xmlns:a16="http://schemas.microsoft.com/office/drawing/2014/main" id="{69DC6AB7-A8EA-45F4-95D9-CEA6F36EC7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0308" y="4661759"/>
                  <a:ext cx="2762839" cy="360363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52">
                  <a:extLst>
                    <a:ext uri="{FF2B5EF4-FFF2-40B4-BE49-F238E27FC236}">
                      <a16:creationId xmlns:a16="http://schemas.microsoft.com/office/drawing/2014/main" id="{0F39A4C8-B4EE-48AA-A14E-ED60027DDD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308" y="5388445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𝑎𝑎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𝑏𝑏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66" name="Rectangle 52">
                  <a:extLst>
                    <a:ext uri="{FF2B5EF4-FFF2-40B4-BE49-F238E27FC236}">
                      <a16:creationId xmlns:a16="http://schemas.microsoft.com/office/drawing/2014/main" id="{0F39A4C8-B4EE-48AA-A14E-ED60027DD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0308" y="5388445"/>
                  <a:ext cx="2762839" cy="36036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52">
                  <a:extLst>
                    <a:ext uri="{FF2B5EF4-FFF2-40B4-BE49-F238E27FC236}">
                      <a16:creationId xmlns:a16="http://schemas.microsoft.com/office/drawing/2014/main" id="{5EA66B4A-18B7-43B6-9F80-70FBE5F385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307" y="5025394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67" name="Rectangle 52">
                  <a:extLst>
                    <a:ext uri="{FF2B5EF4-FFF2-40B4-BE49-F238E27FC236}">
                      <a16:creationId xmlns:a16="http://schemas.microsoft.com/office/drawing/2014/main" id="{5EA66B4A-18B7-43B6-9F80-70FBE5F385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0307" y="5025394"/>
                  <a:ext cx="2762839" cy="360363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52">
                  <a:extLst>
                    <a:ext uri="{FF2B5EF4-FFF2-40B4-BE49-F238E27FC236}">
                      <a16:creationId xmlns:a16="http://schemas.microsoft.com/office/drawing/2014/main" id="{7E5C6504-CCA6-4D43-BB6C-2AABF1A4B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307" y="5748808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68" name="Rectangle 52">
                  <a:extLst>
                    <a:ext uri="{FF2B5EF4-FFF2-40B4-BE49-F238E27FC236}">
                      <a16:creationId xmlns:a16="http://schemas.microsoft.com/office/drawing/2014/main" id="{7E5C6504-CCA6-4D43-BB6C-2AABF1A4B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0307" y="5748808"/>
                  <a:ext cx="2762839" cy="360363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D628A6F-2141-4F86-8B29-C27303C62D57}"/>
              </a:ext>
            </a:extLst>
          </p:cNvPr>
          <p:cNvGrpSpPr/>
          <p:nvPr/>
        </p:nvGrpSpPr>
        <p:grpSpPr>
          <a:xfrm>
            <a:off x="3424876" y="4510089"/>
            <a:ext cx="2029020" cy="1807775"/>
            <a:chOff x="3424876" y="4510089"/>
            <a:chExt cx="2029020" cy="1807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52">
                  <a:extLst>
                    <a:ext uri="{FF2B5EF4-FFF2-40B4-BE49-F238E27FC236}">
                      <a16:creationId xmlns:a16="http://schemas.microsoft.com/office/drawing/2014/main" id="{40167C6B-3D05-44CD-92B2-0E8AB0B594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879" y="4510089"/>
                  <a:ext cx="2029017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70" name="Rectangle 52">
                  <a:extLst>
                    <a:ext uri="{FF2B5EF4-FFF2-40B4-BE49-F238E27FC236}">
                      <a16:creationId xmlns:a16="http://schemas.microsoft.com/office/drawing/2014/main" id="{40167C6B-3D05-44CD-92B2-0E8AB0B594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4879" y="4510089"/>
                  <a:ext cx="2029017" cy="360363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52">
                  <a:extLst>
                    <a:ext uri="{FF2B5EF4-FFF2-40B4-BE49-F238E27FC236}">
                      <a16:creationId xmlns:a16="http://schemas.microsoft.com/office/drawing/2014/main" id="{BF588EBD-CA21-4638-95A7-5C0C2DF25F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879" y="5236775"/>
                  <a:ext cx="2029017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𝑎𝑎𝐴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71" name="Rectangle 52">
                  <a:extLst>
                    <a:ext uri="{FF2B5EF4-FFF2-40B4-BE49-F238E27FC236}">
                      <a16:creationId xmlns:a16="http://schemas.microsoft.com/office/drawing/2014/main" id="{BF588EBD-CA21-4638-95A7-5C0C2DF25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4879" y="5236775"/>
                  <a:ext cx="2029017" cy="360363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52">
                  <a:extLst>
                    <a:ext uri="{FF2B5EF4-FFF2-40B4-BE49-F238E27FC236}">
                      <a16:creationId xmlns:a16="http://schemas.microsoft.com/office/drawing/2014/main" id="{579819E5-8DA4-4DD7-B667-C21F67428E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878" y="4873724"/>
                  <a:ext cx="2029017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72" name="Rectangle 52">
                  <a:extLst>
                    <a:ext uri="{FF2B5EF4-FFF2-40B4-BE49-F238E27FC236}">
                      <a16:creationId xmlns:a16="http://schemas.microsoft.com/office/drawing/2014/main" id="{579819E5-8DA4-4DD7-B667-C21F67428E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4878" y="4873724"/>
                  <a:ext cx="2029017" cy="360363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52">
                  <a:extLst>
                    <a:ext uri="{FF2B5EF4-FFF2-40B4-BE49-F238E27FC236}">
                      <a16:creationId xmlns:a16="http://schemas.microsoft.com/office/drawing/2014/main" id="{F4A77555-791C-4849-B5C8-B3518CBED9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877" y="5957501"/>
                  <a:ext cx="2029017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74" name="Rectangle 52">
                  <a:extLst>
                    <a:ext uri="{FF2B5EF4-FFF2-40B4-BE49-F238E27FC236}">
                      <a16:creationId xmlns:a16="http://schemas.microsoft.com/office/drawing/2014/main" id="{F4A77555-791C-4849-B5C8-B3518CBED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4877" y="5957501"/>
                  <a:ext cx="2029017" cy="360363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52">
                  <a:extLst>
                    <a:ext uri="{FF2B5EF4-FFF2-40B4-BE49-F238E27FC236}">
                      <a16:creationId xmlns:a16="http://schemas.microsoft.com/office/drawing/2014/main" id="{7F54F0B1-7C79-4AF0-BBCC-42E77D1310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876" y="5600410"/>
                  <a:ext cx="2029017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𝑏𝑏𝐴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75" name="Rectangle 52">
                  <a:extLst>
                    <a:ext uri="{FF2B5EF4-FFF2-40B4-BE49-F238E27FC236}">
                      <a16:creationId xmlns:a16="http://schemas.microsoft.com/office/drawing/2014/main" id="{7F54F0B1-7C79-4AF0-BBCC-42E77D131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4876" y="5600410"/>
                  <a:ext cx="2029017" cy="360363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C9CD316-03E8-4D4F-9A51-2C4BB6713321}"/>
              </a:ext>
            </a:extLst>
          </p:cNvPr>
          <p:cNvGrpSpPr/>
          <p:nvPr/>
        </p:nvGrpSpPr>
        <p:grpSpPr>
          <a:xfrm>
            <a:off x="3425868" y="4510089"/>
            <a:ext cx="2029020" cy="1807775"/>
            <a:chOff x="3424876" y="4510089"/>
            <a:chExt cx="2029020" cy="1807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52">
                  <a:extLst>
                    <a:ext uri="{FF2B5EF4-FFF2-40B4-BE49-F238E27FC236}">
                      <a16:creationId xmlns:a16="http://schemas.microsoft.com/office/drawing/2014/main" id="{9D9EBC3D-E44B-4C87-9DBF-3305E61389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879" y="4510089"/>
                  <a:ext cx="2029017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78" name="Rectangle 52">
                  <a:extLst>
                    <a:ext uri="{FF2B5EF4-FFF2-40B4-BE49-F238E27FC236}">
                      <a16:creationId xmlns:a16="http://schemas.microsoft.com/office/drawing/2014/main" id="{9D9EBC3D-E44B-4C87-9DBF-3305E6138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4879" y="4510089"/>
                  <a:ext cx="2029017" cy="360363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52">
                  <a:extLst>
                    <a:ext uri="{FF2B5EF4-FFF2-40B4-BE49-F238E27FC236}">
                      <a16:creationId xmlns:a16="http://schemas.microsoft.com/office/drawing/2014/main" id="{F661F0F6-6A95-447C-AC84-FEF221EA9C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879" y="5236775"/>
                  <a:ext cx="2029017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𝑎𝑎𝐴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79" name="Rectangle 52">
                  <a:extLst>
                    <a:ext uri="{FF2B5EF4-FFF2-40B4-BE49-F238E27FC236}">
                      <a16:creationId xmlns:a16="http://schemas.microsoft.com/office/drawing/2014/main" id="{F661F0F6-6A95-447C-AC84-FEF221EA9C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4879" y="5236775"/>
                  <a:ext cx="2029017" cy="360363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52">
                  <a:extLst>
                    <a:ext uri="{FF2B5EF4-FFF2-40B4-BE49-F238E27FC236}">
                      <a16:creationId xmlns:a16="http://schemas.microsoft.com/office/drawing/2014/main" id="{722C7A43-B0CC-461A-A1B4-1A32A0225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878" y="4873724"/>
                  <a:ext cx="2029017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0" name="Rectangle 52">
                  <a:extLst>
                    <a:ext uri="{FF2B5EF4-FFF2-40B4-BE49-F238E27FC236}">
                      <a16:creationId xmlns:a16="http://schemas.microsoft.com/office/drawing/2014/main" id="{722C7A43-B0CC-461A-A1B4-1A32A02254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4878" y="4873724"/>
                  <a:ext cx="2029017" cy="360363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52">
                  <a:extLst>
                    <a:ext uri="{FF2B5EF4-FFF2-40B4-BE49-F238E27FC236}">
                      <a16:creationId xmlns:a16="http://schemas.microsoft.com/office/drawing/2014/main" id="{342E3433-0A59-4305-883C-7BD4010F20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877" y="5957501"/>
                  <a:ext cx="2029017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1" name="Rectangle 52">
                  <a:extLst>
                    <a:ext uri="{FF2B5EF4-FFF2-40B4-BE49-F238E27FC236}">
                      <a16:creationId xmlns:a16="http://schemas.microsoft.com/office/drawing/2014/main" id="{342E3433-0A59-4305-883C-7BD4010F20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4877" y="5957501"/>
                  <a:ext cx="2029017" cy="360363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52">
                  <a:extLst>
                    <a:ext uri="{FF2B5EF4-FFF2-40B4-BE49-F238E27FC236}">
                      <a16:creationId xmlns:a16="http://schemas.microsoft.com/office/drawing/2014/main" id="{C3B349E3-EFDC-467E-A071-375635343C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876" y="5600410"/>
                  <a:ext cx="2029017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𝑏𝑏𝐴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2" name="Rectangle 52">
                  <a:extLst>
                    <a:ext uri="{FF2B5EF4-FFF2-40B4-BE49-F238E27FC236}">
                      <a16:creationId xmlns:a16="http://schemas.microsoft.com/office/drawing/2014/main" id="{C3B349E3-EFDC-467E-A071-375635343C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4876" y="5600410"/>
                  <a:ext cx="2029017" cy="360363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EFDA623-A91F-4806-8650-483A15038D0C}"/>
              </a:ext>
            </a:extLst>
          </p:cNvPr>
          <p:cNvGrpSpPr/>
          <p:nvPr/>
        </p:nvGrpSpPr>
        <p:grpSpPr>
          <a:xfrm>
            <a:off x="5837370" y="3564351"/>
            <a:ext cx="1241159" cy="2156209"/>
            <a:chOff x="5837370" y="3564351"/>
            <a:chExt cx="1241159" cy="2156209"/>
          </a:xfrm>
        </p:grpSpPr>
        <p:sp>
          <p:nvSpPr>
            <p:cNvPr id="18" name="Text Box 19">
              <a:extLst>
                <a:ext uri="{FF2B5EF4-FFF2-40B4-BE49-F238E27FC236}">
                  <a16:creationId xmlns:a16="http://schemas.microsoft.com/office/drawing/2014/main" id="{9D046AE9-BDF7-4256-8B38-3789398B2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7370" y="4746375"/>
              <a:ext cx="11264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52">
                  <a:extLst>
                    <a:ext uri="{FF2B5EF4-FFF2-40B4-BE49-F238E27FC236}">
                      <a16:creationId xmlns:a16="http://schemas.microsoft.com/office/drawing/2014/main" id="{0CB64E84-C0D1-4334-8F7D-F63E14AC8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3564351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4" name="Rectangle 52">
                  <a:extLst>
                    <a:ext uri="{FF2B5EF4-FFF2-40B4-BE49-F238E27FC236}">
                      <a16:creationId xmlns:a16="http://schemas.microsoft.com/office/drawing/2014/main" id="{0CB64E84-C0D1-4334-8F7D-F63E14AC8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3564351"/>
                  <a:ext cx="1241159" cy="360363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52">
                  <a:extLst>
                    <a:ext uri="{FF2B5EF4-FFF2-40B4-BE49-F238E27FC236}">
                      <a16:creationId xmlns:a16="http://schemas.microsoft.com/office/drawing/2014/main" id="{B53A584F-5B35-4B67-BE81-6B73694E6E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4291037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𝑎𝐵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5" name="Rectangle 52">
                  <a:extLst>
                    <a:ext uri="{FF2B5EF4-FFF2-40B4-BE49-F238E27FC236}">
                      <a16:creationId xmlns:a16="http://schemas.microsoft.com/office/drawing/2014/main" id="{B53A584F-5B35-4B67-BE81-6B73694E6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4291037"/>
                  <a:ext cx="1241159" cy="360363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52">
                  <a:extLst>
                    <a:ext uri="{FF2B5EF4-FFF2-40B4-BE49-F238E27FC236}">
                      <a16:creationId xmlns:a16="http://schemas.microsoft.com/office/drawing/2014/main" id="{2D74323B-71AE-4412-84AC-D06AE04F9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3927986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6" name="Rectangle 52">
                  <a:extLst>
                    <a:ext uri="{FF2B5EF4-FFF2-40B4-BE49-F238E27FC236}">
                      <a16:creationId xmlns:a16="http://schemas.microsoft.com/office/drawing/2014/main" id="{2D74323B-71AE-4412-84AC-D06AE04F99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3927986"/>
                  <a:ext cx="1241159" cy="360363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52">
                  <a:extLst>
                    <a:ext uri="{FF2B5EF4-FFF2-40B4-BE49-F238E27FC236}">
                      <a16:creationId xmlns:a16="http://schemas.microsoft.com/office/drawing/2014/main" id="{9A9CE3A3-27E4-426B-A789-4F7BB0F74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536019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7" name="Rectangle 52">
                  <a:extLst>
                    <a:ext uri="{FF2B5EF4-FFF2-40B4-BE49-F238E27FC236}">
                      <a16:creationId xmlns:a16="http://schemas.microsoft.com/office/drawing/2014/main" id="{9A9CE3A3-27E4-426B-A789-4F7BB0F74F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5360197"/>
                  <a:ext cx="1241159" cy="360363"/>
                </a:xfrm>
                <a:prstGeom prst="rect">
                  <a:avLst/>
                </a:prstGeom>
                <a:blipFill>
                  <a:blip r:embed="rId45"/>
                  <a:stretch>
                    <a:fillRect l="-243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52">
                  <a:extLst>
                    <a:ext uri="{FF2B5EF4-FFF2-40B4-BE49-F238E27FC236}">
                      <a16:creationId xmlns:a16="http://schemas.microsoft.com/office/drawing/2014/main" id="{496B592A-BD41-49D7-8E94-8F3A9658D0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5003106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𝑏𝑏𝐴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8" name="Rectangle 52">
                  <a:extLst>
                    <a:ext uri="{FF2B5EF4-FFF2-40B4-BE49-F238E27FC236}">
                      <a16:creationId xmlns:a16="http://schemas.microsoft.com/office/drawing/2014/main" id="{496B592A-BD41-49D7-8E94-8F3A9658D0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5003106"/>
                  <a:ext cx="1241159" cy="36036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52">
                  <a:extLst>
                    <a:ext uri="{FF2B5EF4-FFF2-40B4-BE49-F238E27FC236}">
                      <a16:creationId xmlns:a16="http://schemas.microsoft.com/office/drawing/2014/main" id="{72F18A5F-A4DA-4A17-9A2E-422E88046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4648128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9" name="Rectangle 52">
                  <a:extLst>
                    <a:ext uri="{FF2B5EF4-FFF2-40B4-BE49-F238E27FC236}">
                      <a16:creationId xmlns:a16="http://schemas.microsoft.com/office/drawing/2014/main" id="{72F18A5F-A4DA-4A17-9A2E-422E880467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4648128"/>
                  <a:ext cx="1241159" cy="360363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0782631A-4D5D-4933-BA06-5D2F1BBA626B}"/>
              </a:ext>
            </a:extLst>
          </p:cNvPr>
          <p:cNvGrpSpPr/>
          <p:nvPr/>
        </p:nvGrpSpPr>
        <p:grpSpPr>
          <a:xfrm>
            <a:off x="5837369" y="3560377"/>
            <a:ext cx="1241159" cy="2156209"/>
            <a:chOff x="5837370" y="3564351"/>
            <a:chExt cx="1241159" cy="2156209"/>
          </a:xfrm>
        </p:grpSpPr>
        <p:sp>
          <p:nvSpPr>
            <p:cNvPr id="92" name="Text Box 19">
              <a:extLst>
                <a:ext uri="{FF2B5EF4-FFF2-40B4-BE49-F238E27FC236}">
                  <a16:creationId xmlns:a16="http://schemas.microsoft.com/office/drawing/2014/main" id="{B490C139-F710-4090-B65A-A9E4C3F2E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7370" y="4746375"/>
              <a:ext cx="11264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52">
                  <a:extLst>
                    <a:ext uri="{FF2B5EF4-FFF2-40B4-BE49-F238E27FC236}">
                      <a16:creationId xmlns:a16="http://schemas.microsoft.com/office/drawing/2014/main" id="{8C35765D-8E09-4F07-B024-05A89BE2D3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3564351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3" name="Rectangle 52">
                  <a:extLst>
                    <a:ext uri="{FF2B5EF4-FFF2-40B4-BE49-F238E27FC236}">
                      <a16:creationId xmlns:a16="http://schemas.microsoft.com/office/drawing/2014/main" id="{8C35765D-8E09-4F07-B024-05A89BE2D3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3564351"/>
                  <a:ext cx="1241159" cy="360363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52">
                  <a:extLst>
                    <a:ext uri="{FF2B5EF4-FFF2-40B4-BE49-F238E27FC236}">
                      <a16:creationId xmlns:a16="http://schemas.microsoft.com/office/drawing/2014/main" id="{846961F9-A10A-4CFA-B15D-498D8A42DC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429103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𝑎𝐵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4" name="Rectangle 52">
                  <a:extLst>
                    <a:ext uri="{FF2B5EF4-FFF2-40B4-BE49-F238E27FC236}">
                      <a16:creationId xmlns:a16="http://schemas.microsoft.com/office/drawing/2014/main" id="{846961F9-A10A-4CFA-B15D-498D8A42DC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4291037"/>
                  <a:ext cx="1241159" cy="360363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52">
                  <a:extLst>
                    <a:ext uri="{FF2B5EF4-FFF2-40B4-BE49-F238E27FC236}">
                      <a16:creationId xmlns:a16="http://schemas.microsoft.com/office/drawing/2014/main" id="{1151C3F7-95FF-4CE9-8745-CE21ADD3E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3927986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5" name="Rectangle 52">
                  <a:extLst>
                    <a:ext uri="{FF2B5EF4-FFF2-40B4-BE49-F238E27FC236}">
                      <a16:creationId xmlns:a16="http://schemas.microsoft.com/office/drawing/2014/main" id="{1151C3F7-95FF-4CE9-8745-CE21ADD3E2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3927986"/>
                  <a:ext cx="1241159" cy="360363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52">
                  <a:extLst>
                    <a:ext uri="{FF2B5EF4-FFF2-40B4-BE49-F238E27FC236}">
                      <a16:creationId xmlns:a16="http://schemas.microsoft.com/office/drawing/2014/main" id="{B3CDBA29-BBE6-4083-AF9A-FFBF1D8303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536019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6" name="Rectangle 52">
                  <a:extLst>
                    <a:ext uri="{FF2B5EF4-FFF2-40B4-BE49-F238E27FC236}">
                      <a16:creationId xmlns:a16="http://schemas.microsoft.com/office/drawing/2014/main" id="{B3CDBA29-BBE6-4083-AF9A-FFBF1D830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5360197"/>
                  <a:ext cx="1241159" cy="360363"/>
                </a:xfrm>
                <a:prstGeom prst="rect">
                  <a:avLst/>
                </a:prstGeom>
                <a:blipFill>
                  <a:blip r:embed="rId51"/>
                  <a:stretch>
                    <a:fillRect l="-243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52">
                  <a:extLst>
                    <a:ext uri="{FF2B5EF4-FFF2-40B4-BE49-F238E27FC236}">
                      <a16:creationId xmlns:a16="http://schemas.microsoft.com/office/drawing/2014/main" id="{23EC49E6-035C-49AD-B1B0-E961414330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5003106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𝑏𝑏𝐴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7" name="Rectangle 52">
                  <a:extLst>
                    <a:ext uri="{FF2B5EF4-FFF2-40B4-BE49-F238E27FC236}">
                      <a16:creationId xmlns:a16="http://schemas.microsoft.com/office/drawing/2014/main" id="{23EC49E6-035C-49AD-B1B0-E961414330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5003106"/>
                  <a:ext cx="1241159" cy="360363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52">
                  <a:extLst>
                    <a:ext uri="{FF2B5EF4-FFF2-40B4-BE49-F238E27FC236}">
                      <a16:creationId xmlns:a16="http://schemas.microsoft.com/office/drawing/2014/main" id="{B6BF90AF-009B-4E67-9318-A108D8ECC3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7370" y="4648128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8" name="Rectangle 52">
                  <a:extLst>
                    <a:ext uri="{FF2B5EF4-FFF2-40B4-BE49-F238E27FC236}">
                      <a16:creationId xmlns:a16="http://schemas.microsoft.com/office/drawing/2014/main" id="{B6BF90AF-009B-4E67-9318-A108D8ECC3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370" y="4648128"/>
                  <a:ext cx="1241159" cy="360363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1559CFA8-025C-47EB-8FCD-F6DE4728F457}"/>
              </a:ext>
            </a:extLst>
          </p:cNvPr>
          <p:cNvGrpSpPr/>
          <p:nvPr/>
        </p:nvGrpSpPr>
        <p:grpSpPr>
          <a:xfrm>
            <a:off x="7481328" y="3564351"/>
            <a:ext cx="1241159" cy="2517316"/>
            <a:chOff x="7481328" y="3564351"/>
            <a:chExt cx="1241159" cy="2517316"/>
          </a:xfrm>
        </p:grpSpPr>
        <p:sp>
          <p:nvSpPr>
            <p:cNvPr id="100" name="Text Box 19">
              <a:extLst>
                <a:ext uri="{FF2B5EF4-FFF2-40B4-BE49-F238E27FC236}">
                  <a16:creationId xmlns:a16="http://schemas.microsoft.com/office/drawing/2014/main" id="{940745D5-E432-4773-9E0E-23962E8FE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1328" y="4746375"/>
              <a:ext cx="11264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52">
                  <a:extLst>
                    <a:ext uri="{FF2B5EF4-FFF2-40B4-BE49-F238E27FC236}">
                      <a16:creationId xmlns:a16="http://schemas.microsoft.com/office/drawing/2014/main" id="{D9BF96B8-E87A-40F1-8E22-D537ACC471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3564351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1" name="Rectangle 52">
                  <a:extLst>
                    <a:ext uri="{FF2B5EF4-FFF2-40B4-BE49-F238E27FC236}">
                      <a16:creationId xmlns:a16="http://schemas.microsoft.com/office/drawing/2014/main" id="{D9BF96B8-E87A-40F1-8E22-D537ACC47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3564351"/>
                  <a:ext cx="1241159" cy="360363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52">
                  <a:extLst>
                    <a:ext uri="{FF2B5EF4-FFF2-40B4-BE49-F238E27FC236}">
                      <a16:creationId xmlns:a16="http://schemas.microsoft.com/office/drawing/2014/main" id="{57D74877-94EC-41DA-BBD6-E7DA8DE55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429103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𝑎𝐵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2" name="Rectangle 52">
                  <a:extLst>
                    <a:ext uri="{FF2B5EF4-FFF2-40B4-BE49-F238E27FC236}">
                      <a16:creationId xmlns:a16="http://schemas.microsoft.com/office/drawing/2014/main" id="{57D74877-94EC-41DA-BBD6-E7DA8DE55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4291037"/>
                  <a:ext cx="1241159" cy="360363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52">
                  <a:extLst>
                    <a:ext uri="{FF2B5EF4-FFF2-40B4-BE49-F238E27FC236}">
                      <a16:creationId xmlns:a16="http://schemas.microsoft.com/office/drawing/2014/main" id="{D244E28E-0742-47C9-A684-308538B9A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3927986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3" name="Rectangle 52">
                  <a:extLst>
                    <a:ext uri="{FF2B5EF4-FFF2-40B4-BE49-F238E27FC236}">
                      <a16:creationId xmlns:a16="http://schemas.microsoft.com/office/drawing/2014/main" id="{D244E28E-0742-47C9-A684-308538B9A6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3927986"/>
                  <a:ext cx="1241159" cy="360363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52">
                  <a:extLst>
                    <a:ext uri="{FF2B5EF4-FFF2-40B4-BE49-F238E27FC236}">
                      <a16:creationId xmlns:a16="http://schemas.microsoft.com/office/drawing/2014/main" id="{39C92479-88E8-4F49-BD03-F0653046D0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5721304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4" name="Rectangle 52">
                  <a:extLst>
                    <a:ext uri="{FF2B5EF4-FFF2-40B4-BE49-F238E27FC236}">
                      <a16:creationId xmlns:a16="http://schemas.microsoft.com/office/drawing/2014/main" id="{39C92479-88E8-4F49-BD03-F0653046D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5721304"/>
                  <a:ext cx="1241159" cy="360363"/>
                </a:xfrm>
                <a:prstGeom prst="rect">
                  <a:avLst/>
                </a:prstGeom>
                <a:blipFill>
                  <a:blip r:embed="rId57"/>
                  <a:stretch>
                    <a:fillRect l="-2427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52">
                  <a:extLst>
                    <a:ext uri="{FF2B5EF4-FFF2-40B4-BE49-F238E27FC236}">
                      <a16:creationId xmlns:a16="http://schemas.microsoft.com/office/drawing/2014/main" id="{B7BE6D5C-3F41-46BB-86AE-CA7388FA3B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5003106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𝑏𝐶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5" name="Rectangle 52">
                  <a:extLst>
                    <a:ext uri="{FF2B5EF4-FFF2-40B4-BE49-F238E27FC236}">
                      <a16:creationId xmlns:a16="http://schemas.microsoft.com/office/drawing/2014/main" id="{B7BE6D5C-3F41-46BB-86AE-CA7388FA3B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5003106"/>
                  <a:ext cx="1241159" cy="360363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52">
                  <a:extLst>
                    <a:ext uri="{FF2B5EF4-FFF2-40B4-BE49-F238E27FC236}">
                      <a16:creationId xmlns:a16="http://schemas.microsoft.com/office/drawing/2014/main" id="{4CADD876-5329-4F48-AD1B-979E2A68D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4648128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6" name="Rectangle 52">
                  <a:extLst>
                    <a:ext uri="{FF2B5EF4-FFF2-40B4-BE49-F238E27FC236}">
                      <a16:creationId xmlns:a16="http://schemas.microsoft.com/office/drawing/2014/main" id="{4CADD876-5329-4F48-AD1B-979E2A68D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4648128"/>
                  <a:ext cx="1241159" cy="360363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52">
                  <a:extLst>
                    <a:ext uri="{FF2B5EF4-FFF2-40B4-BE49-F238E27FC236}">
                      <a16:creationId xmlns:a16="http://schemas.microsoft.com/office/drawing/2014/main" id="{E1CB3A1F-DEFF-4AAA-83BD-5D5C211A88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5361202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7" name="Rectangle 52">
                  <a:extLst>
                    <a:ext uri="{FF2B5EF4-FFF2-40B4-BE49-F238E27FC236}">
                      <a16:creationId xmlns:a16="http://schemas.microsoft.com/office/drawing/2014/main" id="{E1CB3A1F-DEFF-4AAA-83BD-5D5C211A8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5361202"/>
                  <a:ext cx="1241159" cy="360363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128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正规式转右线性文法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将正规式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转为右线性文法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blipFill>
                <a:blip r:embed="rId4"/>
                <a:stretch>
                  <a:fillRect l="-69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2060848"/>
                <a:ext cx="8839744" cy="464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〖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𝒫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2060848"/>
                <a:ext cx="8839744" cy="464166"/>
              </a:xfrm>
              <a:prstGeom prst="rect">
                <a:avLst/>
              </a:prstGeom>
              <a:blipFill>
                <a:blip r:embed="rId5"/>
                <a:stretch>
                  <a:fillRect l="-552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BE68DC39-1C57-4558-8B7C-B94B7B3A2B83}"/>
              </a:ext>
            </a:extLst>
          </p:cNvPr>
          <p:cNvGrpSpPr/>
          <p:nvPr/>
        </p:nvGrpSpPr>
        <p:grpSpPr>
          <a:xfrm>
            <a:off x="5580112" y="1723220"/>
            <a:ext cx="3291310" cy="1705780"/>
            <a:chOff x="5580112" y="1630885"/>
            <a:chExt cx="3291310" cy="170578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089627F-E797-4C9B-8FF2-B3753CC7595B}"/>
                </a:ext>
              </a:extLst>
            </p:cNvPr>
            <p:cNvGrpSpPr/>
            <p:nvPr/>
          </p:nvGrpSpPr>
          <p:grpSpPr>
            <a:xfrm>
              <a:off x="5580112" y="1630885"/>
              <a:ext cx="3291310" cy="1667906"/>
              <a:chOff x="1691680" y="3468984"/>
              <a:chExt cx="3291310" cy="1667906"/>
            </a:xfrm>
            <a:no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 Box 4">
                    <a:extLst>
                      <a:ext uri="{FF2B5EF4-FFF2-40B4-BE49-F238E27FC236}">
                        <a16:creationId xmlns:a16="http://schemas.microsoft.com/office/drawing/2014/main" id="{8EA84D7E-F2CF-4014-B0D6-35AC9FDDBC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3468984"/>
                    <a:ext cx="98116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3" name="Text Box 4">
                    <a:extLst>
                      <a:ext uri="{FF2B5EF4-FFF2-40B4-BE49-F238E27FC236}">
                        <a16:creationId xmlns:a16="http://schemas.microsoft.com/office/drawing/2014/main" id="{8EA84D7E-F2CF-4014-B0D6-35AC9FDDBC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3468984"/>
                    <a:ext cx="98116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 Box 5">
                    <a:extLst>
                      <a:ext uri="{FF2B5EF4-FFF2-40B4-BE49-F238E27FC236}">
                        <a16:creationId xmlns:a16="http://schemas.microsoft.com/office/drawing/2014/main" id="{A2BE3F7A-F016-4C05-818D-58D3D8E0177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3901842"/>
                    <a:ext cx="1061894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9" name="Text Box 5">
                    <a:extLst>
                      <a:ext uri="{FF2B5EF4-FFF2-40B4-BE49-F238E27FC236}">
                        <a16:creationId xmlns:a16="http://schemas.microsoft.com/office/drawing/2014/main" id="{A2BE3F7A-F016-4C05-818D-58D3D8E017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3901842"/>
                    <a:ext cx="10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5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 Box 6">
                    <a:extLst>
                      <a:ext uri="{FF2B5EF4-FFF2-40B4-BE49-F238E27FC236}">
                        <a16:creationId xmlns:a16="http://schemas.microsoft.com/office/drawing/2014/main" id="{10270D32-4554-465E-BD1B-1AFE3D4C27D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4334700"/>
                    <a:ext cx="95128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1" name="Text Box 6">
                    <a:extLst>
                      <a:ext uri="{FF2B5EF4-FFF2-40B4-BE49-F238E27FC236}">
                        <a16:creationId xmlns:a16="http://schemas.microsoft.com/office/drawing/2014/main" id="{10270D32-4554-465E-BD1B-1AFE3D4C27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4334700"/>
                    <a:ext cx="9512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 Box 7">
                    <a:extLst>
                      <a:ext uri="{FF2B5EF4-FFF2-40B4-BE49-F238E27FC236}">
                        <a16:creationId xmlns:a16="http://schemas.microsoft.com/office/drawing/2014/main" id="{35A53F8B-564E-410E-B456-3B6779817AD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4767558"/>
                    <a:ext cx="1085105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2" name="Text Box 7">
                    <a:extLst>
                      <a:ext uri="{FF2B5EF4-FFF2-40B4-BE49-F238E27FC236}">
                        <a16:creationId xmlns:a16="http://schemas.microsoft.com/office/drawing/2014/main" id="{35A53F8B-564E-410E-B456-3B6779817A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4767558"/>
                    <a:ext cx="108510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11">
                    <a:extLst>
                      <a:ext uri="{FF2B5EF4-FFF2-40B4-BE49-F238E27FC236}">
                        <a16:creationId xmlns:a16="http://schemas.microsoft.com/office/drawing/2014/main" id="{B331448F-0FAC-4C52-966E-2D6B2787749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3468984"/>
                    <a:ext cx="1706942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𝑥𝐵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3" name="Text Box 11">
                    <a:extLst>
                      <a:ext uri="{FF2B5EF4-FFF2-40B4-BE49-F238E27FC236}">
                        <a16:creationId xmlns:a16="http://schemas.microsoft.com/office/drawing/2014/main" id="{B331448F-0FAC-4C52-966E-2D6B278774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3468984"/>
                    <a:ext cx="170694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 Box 14">
                    <a:extLst>
                      <a:ext uri="{FF2B5EF4-FFF2-40B4-BE49-F238E27FC236}">
                        <a16:creationId xmlns:a16="http://schemas.microsoft.com/office/drawing/2014/main" id="{0207C1F1-63B2-411B-8280-2967416D0F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3901842"/>
                    <a:ext cx="1545038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4" name="Text Box 14">
                    <a:extLst>
                      <a:ext uri="{FF2B5EF4-FFF2-40B4-BE49-F238E27FC236}">
                        <a16:creationId xmlns:a16="http://schemas.microsoft.com/office/drawing/2014/main" id="{0207C1F1-63B2-411B-8280-2967416D0F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3901842"/>
                    <a:ext cx="154503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 Box 17">
                    <a:extLst>
                      <a:ext uri="{FF2B5EF4-FFF2-40B4-BE49-F238E27FC236}">
                        <a16:creationId xmlns:a16="http://schemas.microsoft.com/office/drawing/2014/main" id="{FEAE8E9E-3D44-4AD4-80B2-0042C5CF01D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4334700"/>
                    <a:ext cx="1707134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" panose="05000000000000000000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35" name="Text Box 17">
                    <a:extLst>
                      <a:ext uri="{FF2B5EF4-FFF2-40B4-BE49-F238E27FC236}">
                        <a16:creationId xmlns:a16="http://schemas.microsoft.com/office/drawing/2014/main" id="{FEAE8E9E-3D44-4AD4-80B2-0042C5CF01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4334700"/>
                    <a:ext cx="170713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 Box 18">
                    <a:extLst>
                      <a:ext uri="{FF2B5EF4-FFF2-40B4-BE49-F238E27FC236}">
                        <a16:creationId xmlns:a16="http://schemas.microsoft.com/office/drawing/2014/main" id="{CE140580-AFA2-4FBA-AB2E-6CE55A2A25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4767558"/>
                    <a:ext cx="168616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" panose="05000000000000000000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36" name="Text Box 18">
                    <a:extLst>
                      <a:ext uri="{FF2B5EF4-FFF2-40B4-BE49-F238E27FC236}">
                        <a16:creationId xmlns:a16="http://schemas.microsoft.com/office/drawing/2014/main" id="{CE140580-AFA2-4FBA-AB2E-6CE55A2A25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4767558"/>
                    <a:ext cx="168616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箭头: 燕尾形 36">
                <a:extLst>
                  <a:ext uri="{FF2B5EF4-FFF2-40B4-BE49-F238E27FC236}">
                    <a16:creationId xmlns:a16="http://schemas.microsoft.com/office/drawing/2014/main" id="{215A0248-DA59-433C-B8D8-CF0032268EEA}"/>
                  </a:ext>
                </a:extLst>
              </p:cNvPr>
              <p:cNvSpPr/>
              <p:nvPr/>
            </p:nvSpPr>
            <p:spPr>
              <a:xfrm>
                <a:off x="2753574" y="3571396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箭头: 燕尾形 37">
                <a:extLst>
                  <a:ext uri="{FF2B5EF4-FFF2-40B4-BE49-F238E27FC236}">
                    <a16:creationId xmlns:a16="http://schemas.microsoft.com/office/drawing/2014/main" id="{12EBD396-822F-45CB-B03E-1C6DAF418B68}"/>
                  </a:ext>
                </a:extLst>
              </p:cNvPr>
              <p:cNvSpPr/>
              <p:nvPr/>
            </p:nvSpPr>
            <p:spPr>
              <a:xfrm>
                <a:off x="2753574" y="4004254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箭头: 燕尾形 39">
                <a:extLst>
                  <a:ext uri="{FF2B5EF4-FFF2-40B4-BE49-F238E27FC236}">
                    <a16:creationId xmlns:a16="http://schemas.microsoft.com/office/drawing/2014/main" id="{B8C8A545-B92A-44A8-8DC6-6CCB5DA48183}"/>
                  </a:ext>
                </a:extLst>
              </p:cNvPr>
              <p:cNvSpPr/>
              <p:nvPr/>
            </p:nvSpPr>
            <p:spPr>
              <a:xfrm>
                <a:off x="2753574" y="4437112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箭头: 燕尾形 40">
                <a:extLst>
                  <a:ext uri="{FF2B5EF4-FFF2-40B4-BE49-F238E27FC236}">
                    <a16:creationId xmlns:a16="http://schemas.microsoft.com/office/drawing/2014/main" id="{7BFB5B01-DCEB-4984-81FF-BBF9BBB738B2}"/>
                  </a:ext>
                </a:extLst>
              </p:cNvPr>
              <p:cNvSpPr/>
              <p:nvPr/>
            </p:nvSpPr>
            <p:spPr>
              <a:xfrm>
                <a:off x="2753574" y="4869970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FCA5FBC-EA49-48D8-A096-5DE2C73DB2A1}"/>
                </a:ext>
              </a:extLst>
            </p:cNvPr>
            <p:cNvSpPr/>
            <p:nvPr/>
          </p:nvSpPr>
          <p:spPr>
            <a:xfrm>
              <a:off x="5580112" y="1630885"/>
              <a:ext cx="3291118" cy="1705780"/>
            </a:xfrm>
            <a:prstGeom prst="roundRect">
              <a:avLst/>
            </a:prstGeom>
            <a:solidFill>
              <a:schemeClr val="accent1">
                <a:alpha val="3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1559CFA8-025C-47EB-8FCD-F6DE4728F457}"/>
              </a:ext>
            </a:extLst>
          </p:cNvPr>
          <p:cNvGrpSpPr/>
          <p:nvPr/>
        </p:nvGrpSpPr>
        <p:grpSpPr>
          <a:xfrm>
            <a:off x="395536" y="2695067"/>
            <a:ext cx="1241159" cy="2517316"/>
            <a:chOff x="7481328" y="3564351"/>
            <a:chExt cx="1241159" cy="2517316"/>
          </a:xfrm>
        </p:grpSpPr>
        <p:sp>
          <p:nvSpPr>
            <p:cNvPr id="100" name="Text Box 19">
              <a:extLst>
                <a:ext uri="{FF2B5EF4-FFF2-40B4-BE49-F238E27FC236}">
                  <a16:creationId xmlns:a16="http://schemas.microsoft.com/office/drawing/2014/main" id="{940745D5-E432-4773-9E0E-23962E8FE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1328" y="4746375"/>
              <a:ext cx="11264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52">
                  <a:extLst>
                    <a:ext uri="{FF2B5EF4-FFF2-40B4-BE49-F238E27FC236}">
                      <a16:creationId xmlns:a16="http://schemas.microsoft.com/office/drawing/2014/main" id="{D9BF96B8-E87A-40F1-8E22-D537ACC471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3564351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1" name="Rectangle 52">
                  <a:extLst>
                    <a:ext uri="{FF2B5EF4-FFF2-40B4-BE49-F238E27FC236}">
                      <a16:creationId xmlns:a16="http://schemas.microsoft.com/office/drawing/2014/main" id="{D9BF96B8-E87A-40F1-8E22-D537ACC47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3564351"/>
                  <a:ext cx="1241159" cy="3603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52">
                  <a:extLst>
                    <a:ext uri="{FF2B5EF4-FFF2-40B4-BE49-F238E27FC236}">
                      <a16:creationId xmlns:a16="http://schemas.microsoft.com/office/drawing/2014/main" id="{57D74877-94EC-41DA-BBD6-E7DA8DE55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429103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𝑎𝐵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2" name="Rectangle 52">
                  <a:extLst>
                    <a:ext uri="{FF2B5EF4-FFF2-40B4-BE49-F238E27FC236}">
                      <a16:creationId xmlns:a16="http://schemas.microsoft.com/office/drawing/2014/main" id="{57D74877-94EC-41DA-BBD6-E7DA8DE55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4291037"/>
                  <a:ext cx="1241159" cy="3603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52">
                  <a:extLst>
                    <a:ext uri="{FF2B5EF4-FFF2-40B4-BE49-F238E27FC236}">
                      <a16:creationId xmlns:a16="http://schemas.microsoft.com/office/drawing/2014/main" id="{D244E28E-0742-47C9-A684-308538B9A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3927986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3" name="Rectangle 52">
                  <a:extLst>
                    <a:ext uri="{FF2B5EF4-FFF2-40B4-BE49-F238E27FC236}">
                      <a16:creationId xmlns:a16="http://schemas.microsoft.com/office/drawing/2014/main" id="{D244E28E-0742-47C9-A684-308538B9A6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3927986"/>
                  <a:ext cx="1241159" cy="3603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52">
                  <a:extLst>
                    <a:ext uri="{FF2B5EF4-FFF2-40B4-BE49-F238E27FC236}">
                      <a16:creationId xmlns:a16="http://schemas.microsoft.com/office/drawing/2014/main" id="{39C92479-88E8-4F49-BD03-F0653046D0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5721304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4" name="Rectangle 52">
                  <a:extLst>
                    <a:ext uri="{FF2B5EF4-FFF2-40B4-BE49-F238E27FC236}">
                      <a16:creationId xmlns:a16="http://schemas.microsoft.com/office/drawing/2014/main" id="{39C92479-88E8-4F49-BD03-F0653046D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5721304"/>
                  <a:ext cx="1241159" cy="360363"/>
                </a:xfrm>
                <a:prstGeom prst="rect">
                  <a:avLst/>
                </a:prstGeom>
                <a:blipFill>
                  <a:blip r:embed="rId17"/>
                  <a:stretch>
                    <a:fillRect l="-243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52">
                  <a:extLst>
                    <a:ext uri="{FF2B5EF4-FFF2-40B4-BE49-F238E27FC236}">
                      <a16:creationId xmlns:a16="http://schemas.microsoft.com/office/drawing/2014/main" id="{B7BE6D5C-3F41-46BB-86AE-CA7388FA3B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5003106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𝑏𝐶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5" name="Rectangle 52">
                  <a:extLst>
                    <a:ext uri="{FF2B5EF4-FFF2-40B4-BE49-F238E27FC236}">
                      <a16:creationId xmlns:a16="http://schemas.microsoft.com/office/drawing/2014/main" id="{B7BE6D5C-3F41-46BB-86AE-CA7388FA3B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5003106"/>
                  <a:ext cx="1241159" cy="36036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52">
                  <a:extLst>
                    <a:ext uri="{FF2B5EF4-FFF2-40B4-BE49-F238E27FC236}">
                      <a16:creationId xmlns:a16="http://schemas.microsoft.com/office/drawing/2014/main" id="{4CADD876-5329-4F48-AD1B-979E2A68D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4648128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6" name="Rectangle 52">
                  <a:extLst>
                    <a:ext uri="{FF2B5EF4-FFF2-40B4-BE49-F238E27FC236}">
                      <a16:creationId xmlns:a16="http://schemas.microsoft.com/office/drawing/2014/main" id="{4CADD876-5329-4F48-AD1B-979E2A68D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4648128"/>
                  <a:ext cx="1241159" cy="36036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52">
                  <a:extLst>
                    <a:ext uri="{FF2B5EF4-FFF2-40B4-BE49-F238E27FC236}">
                      <a16:creationId xmlns:a16="http://schemas.microsoft.com/office/drawing/2014/main" id="{E1CB3A1F-DEFF-4AAA-83BD-5D5C211A88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5361202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7" name="Rectangle 52">
                  <a:extLst>
                    <a:ext uri="{FF2B5EF4-FFF2-40B4-BE49-F238E27FC236}">
                      <a16:creationId xmlns:a16="http://schemas.microsoft.com/office/drawing/2014/main" id="{E1CB3A1F-DEFF-4AAA-83BD-5D5C211A8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5361202"/>
                  <a:ext cx="1241159" cy="36036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9ACCB71-224A-4CC0-88E5-4A5CB873D2D9}"/>
              </a:ext>
            </a:extLst>
          </p:cNvPr>
          <p:cNvGrpSpPr/>
          <p:nvPr/>
        </p:nvGrpSpPr>
        <p:grpSpPr>
          <a:xfrm>
            <a:off x="393972" y="2693219"/>
            <a:ext cx="1241159" cy="2517316"/>
            <a:chOff x="7481328" y="3564351"/>
            <a:chExt cx="1241159" cy="2517316"/>
          </a:xfrm>
        </p:grpSpPr>
        <p:sp>
          <p:nvSpPr>
            <p:cNvPr id="109" name="Text Box 19">
              <a:extLst>
                <a:ext uri="{FF2B5EF4-FFF2-40B4-BE49-F238E27FC236}">
                  <a16:creationId xmlns:a16="http://schemas.microsoft.com/office/drawing/2014/main" id="{8450570E-ED90-4ABD-A172-12549FF95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1328" y="4746375"/>
              <a:ext cx="11264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52">
                  <a:extLst>
                    <a:ext uri="{FF2B5EF4-FFF2-40B4-BE49-F238E27FC236}">
                      <a16:creationId xmlns:a16="http://schemas.microsoft.com/office/drawing/2014/main" id="{8D94852B-8249-4467-A516-8549D2D59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3564351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0" name="Rectangle 52">
                  <a:extLst>
                    <a:ext uri="{FF2B5EF4-FFF2-40B4-BE49-F238E27FC236}">
                      <a16:creationId xmlns:a16="http://schemas.microsoft.com/office/drawing/2014/main" id="{8D94852B-8249-4467-A516-8549D2D59A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3564351"/>
                  <a:ext cx="1241159" cy="36036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52">
                  <a:extLst>
                    <a:ext uri="{FF2B5EF4-FFF2-40B4-BE49-F238E27FC236}">
                      <a16:creationId xmlns:a16="http://schemas.microsoft.com/office/drawing/2014/main" id="{141DB08B-8D84-46C6-AA8B-5CE17FB84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429103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𝑎𝐵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1" name="Rectangle 52">
                  <a:extLst>
                    <a:ext uri="{FF2B5EF4-FFF2-40B4-BE49-F238E27FC236}">
                      <a16:creationId xmlns:a16="http://schemas.microsoft.com/office/drawing/2014/main" id="{141DB08B-8D84-46C6-AA8B-5CE17FB849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4291037"/>
                  <a:ext cx="1241159" cy="36036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52">
                  <a:extLst>
                    <a:ext uri="{FF2B5EF4-FFF2-40B4-BE49-F238E27FC236}">
                      <a16:creationId xmlns:a16="http://schemas.microsoft.com/office/drawing/2014/main" id="{0B7F8662-7990-47A6-98A3-03A7300AD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3927986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2" name="Rectangle 52">
                  <a:extLst>
                    <a:ext uri="{FF2B5EF4-FFF2-40B4-BE49-F238E27FC236}">
                      <a16:creationId xmlns:a16="http://schemas.microsoft.com/office/drawing/2014/main" id="{0B7F8662-7990-47A6-98A3-03A7300ADC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3927986"/>
                  <a:ext cx="1241159" cy="36036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52">
                  <a:extLst>
                    <a:ext uri="{FF2B5EF4-FFF2-40B4-BE49-F238E27FC236}">
                      <a16:creationId xmlns:a16="http://schemas.microsoft.com/office/drawing/2014/main" id="{79155023-0A6D-4193-BF5B-0D0BF961C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5721304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3" name="Rectangle 52">
                  <a:extLst>
                    <a:ext uri="{FF2B5EF4-FFF2-40B4-BE49-F238E27FC236}">
                      <a16:creationId xmlns:a16="http://schemas.microsoft.com/office/drawing/2014/main" id="{79155023-0A6D-4193-BF5B-0D0BF961CE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5721304"/>
                  <a:ext cx="1241159" cy="360363"/>
                </a:xfrm>
                <a:prstGeom prst="rect">
                  <a:avLst/>
                </a:prstGeom>
                <a:blipFill>
                  <a:blip r:embed="rId24"/>
                  <a:stretch>
                    <a:fillRect l="-243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52">
                  <a:extLst>
                    <a:ext uri="{FF2B5EF4-FFF2-40B4-BE49-F238E27FC236}">
                      <a16:creationId xmlns:a16="http://schemas.microsoft.com/office/drawing/2014/main" id="{E54854D6-3418-44D4-921A-ADB9BCCBEC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5003106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𝑏𝐶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4" name="Rectangle 52">
                  <a:extLst>
                    <a:ext uri="{FF2B5EF4-FFF2-40B4-BE49-F238E27FC236}">
                      <a16:creationId xmlns:a16="http://schemas.microsoft.com/office/drawing/2014/main" id="{E54854D6-3418-44D4-921A-ADB9BCCBEC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5003106"/>
                  <a:ext cx="1241159" cy="36036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52">
                  <a:extLst>
                    <a:ext uri="{FF2B5EF4-FFF2-40B4-BE49-F238E27FC236}">
                      <a16:creationId xmlns:a16="http://schemas.microsoft.com/office/drawing/2014/main" id="{4EDB59DF-90D2-4482-B40B-2A0431CFF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4648128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5" name="Rectangle 52">
                  <a:extLst>
                    <a:ext uri="{FF2B5EF4-FFF2-40B4-BE49-F238E27FC236}">
                      <a16:creationId xmlns:a16="http://schemas.microsoft.com/office/drawing/2014/main" id="{4EDB59DF-90D2-4482-B40B-2A0431CFFB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4648128"/>
                  <a:ext cx="1241159" cy="36036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52">
                  <a:extLst>
                    <a:ext uri="{FF2B5EF4-FFF2-40B4-BE49-F238E27FC236}">
                      <a16:creationId xmlns:a16="http://schemas.microsoft.com/office/drawing/2014/main" id="{474C0EA2-5AFD-4EEB-AB73-79A6DF186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328" y="5361202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6" name="Rectangle 52">
                  <a:extLst>
                    <a:ext uri="{FF2B5EF4-FFF2-40B4-BE49-F238E27FC236}">
                      <a16:creationId xmlns:a16="http://schemas.microsoft.com/office/drawing/2014/main" id="{474C0EA2-5AFD-4EEB-AB73-79A6DF1869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1328" y="5361202"/>
                  <a:ext cx="1241159" cy="36036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1421D01-5959-4A17-915B-04486BA25D4B}"/>
              </a:ext>
            </a:extLst>
          </p:cNvPr>
          <p:cNvGrpSpPr/>
          <p:nvPr/>
        </p:nvGrpSpPr>
        <p:grpSpPr>
          <a:xfrm>
            <a:off x="1979712" y="2681267"/>
            <a:ext cx="1241159" cy="2877679"/>
            <a:chOff x="1979712" y="2681267"/>
            <a:chExt cx="1241159" cy="2877679"/>
          </a:xfrm>
        </p:grpSpPr>
        <p:sp>
          <p:nvSpPr>
            <p:cNvPr id="118" name="Text Box 19">
              <a:extLst>
                <a:ext uri="{FF2B5EF4-FFF2-40B4-BE49-F238E27FC236}">
                  <a16:creationId xmlns:a16="http://schemas.microsoft.com/office/drawing/2014/main" id="{DCE4D731-CBFC-484F-B753-83D46D68F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712" y="3863291"/>
              <a:ext cx="11264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52">
                  <a:extLst>
                    <a:ext uri="{FF2B5EF4-FFF2-40B4-BE49-F238E27FC236}">
                      <a16:creationId xmlns:a16="http://schemas.microsoft.com/office/drawing/2014/main" id="{3865D9C4-12E4-4ACA-BB4E-C5D336981F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268126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9" name="Rectangle 52">
                  <a:extLst>
                    <a:ext uri="{FF2B5EF4-FFF2-40B4-BE49-F238E27FC236}">
                      <a16:creationId xmlns:a16="http://schemas.microsoft.com/office/drawing/2014/main" id="{3865D9C4-12E4-4ACA-BB4E-C5D336981F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2681267"/>
                  <a:ext cx="1241159" cy="360363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52">
                  <a:extLst>
                    <a:ext uri="{FF2B5EF4-FFF2-40B4-BE49-F238E27FC236}">
                      <a16:creationId xmlns:a16="http://schemas.microsoft.com/office/drawing/2014/main" id="{6DB4674D-B966-4398-92EE-A0A151F84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407953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𝑎𝐵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0" name="Rectangle 52">
                  <a:extLst>
                    <a:ext uri="{FF2B5EF4-FFF2-40B4-BE49-F238E27FC236}">
                      <a16:creationId xmlns:a16="http://schemas.microsoft.com/office/drawing/2014/main" id="{6DB4674D-B966-4398-92EE-A0A151F84A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407953"/>
                  <a:ext cx="1241159" cy="36036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52">
                  <a:extLst>
                    <a:ext uri="{FF2B5EF4-FFF2-40B4-BE49-F238E27FC236}">
                      <a16:creationId xmlns:a16="http://schemas.microsoft.com/office/drawing/2014/main" id="{80F5B57B-66D2-44F1-B187-A7242246BE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044902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1" name="Rectangle 52">
                  <a:extLst>
                    <a:ext uri="{FF2B5EF4-FFF2-40B4-BE49-F238E27FC236}">
                      <a16:creationId xmlns:a16="http://schemas.microsoft.com/office/drawing/2014/main" id="{80F5B57B-66D2-44F1-B187-A7242246BE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044902"/>
                  <a:ext cx="1241159" cy="360363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52">
                  <a:extLst>
                    <a:ext uri="{FF2B5EF4-FFF2-40B4-BE49-F238E27FC236}">
                      <a16:creationId xmlns:a16="http://schemas.microsoft.com/office/drawing/2014/main" id="{B257CE2E-815D-4377-A6A4-ECAAD23EF8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838220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2" name="Rectangle 52">
                  <a:extLst>
                    <a:ext uri="{FF2B5EF4-FFF2-40B4-BE49-F238E27FC236}">
                      <a16:creationId xmlns:a16="http://schemas.microsoft.com/office/drawing/2014/main" id="{B257CE2E-815D-4377-A6A4-ECAAD23EF8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838220"/>
                  <a:ext cx="1241159" cy="360363"/>
                </a:xfrm>
                <a:prstGeom prst="rect">
                  <a:avLst/>
                </a:prstGeom>
                <a:blipFill>
                  <a:blip r:embed="rId31"/>
                  <a:stretch>
                    <a:fillRect l="-487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52">
                  <a:extLst>
                    <a:ext uri="{FF2B5EF4-FFF2-40B4-BE49-F238E27FC236}">
                      <a16:creationId xmlns:a16="http://schemas.microsoft.com/office/drawing/2014/main" id="{33C319CC-6394-42CC-B4E5-74D57EFDBB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120022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𝑏𝐶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3" name="Rectangle 52">
                  <a:extLst>
                    <a:ext uri="{FF2B5EF4-FFF2-40B4-BE49-F238E27FC236}">
                      <a16:creationId xmlns:a16="http://schemas.microsoft.com/office/drawing/2014/main" id="{33C319CC-6394-42CC-B4E5-74D57EFDBB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120022"/>
                  <a:ext cx="1241159" cy="360363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52">
                  <a:extLst>
                    <a:ext uri="{FF2B5EF4-FFF2-40B4-BE49-F238E27FC236}">
                      <a16:creationId xmlns:a16="http://schemas.microsoft.com/office/drawing/2014/main" id="{398A2060-C6A9-4C65-B91F-B5EBB00293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765044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4" name="Rectangle 52">
                  <a:extLst>
                    <a:ext uri="{FF2B5EF4-FFF2-40B4-BE49-F238E27FC236}">
                      <a16:creationId xmlns:a16="http://schemas.microsoft.com/office/drawing/2014/main" id="{398A2060-C6A9-4C65-B91F-B5EBB00293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765044"/>
                  <a:ext cx="1241159" cy="360363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52">
                  <a:extLst>
                    <a:ext uri="{FF2B5EF4-FFF2-40B4-BE49-F238E27FC236}">
                      <a16:creationId xmlns:a16="http://schemas.microsoft.com/office/drawing/2014/main" id="{F08FA490-6A98-45A1-8B8B-5A531914CC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478118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5" name="Rectangle 52">
                  <a:extLst>
                    <a:ext uri="{FF2B5EF4-FFF2-40B4-BE49-F238E27FC236}">
                      <a16:creationId xmlns:a16="http://schemas.microsoft.com/office/drawing/2014/main" id="{F08FA490-6A98-45A1-8B8B-5A531914C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478118"/>
                  <a:ext cx="1241159" cy="360363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52">
                  <a:extLst>
                    <a:ext uri="{FF2B5EF4-FFF2-40B4-BE49-F238E27FC236}">
                      <a16:creationId xmlns:a16="http://schemas.microsoft.com/office/drawing/2014/main" id="{3129E2C0-FA0D-4A3E-AA3F-4CF23C4F29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5198583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zh-CN" alt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6" name="Rectangle 52">
                  <a:extLst>
                    <a:ext uri="{FF2B5EF4-FFF2-40B4-BE49-F238E27FC236}">
                      <a16:creationId xmlns:a16="http://schemas.microsoft.com/office/drawing/2014/main" id="{3129E2C0-FA0D-4A3E-AA3F-4CF23C4F29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5198583"/>
                  <a:ext cx="1241159" cy="360363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5E5DA409-8DAE-4633-BAC9-551B37CE6AAE}"/>
              </a:ext>
            </a:extLst>
          </p:cNvPr>
          <p:cNvGrpSpPr/>
          <p:nvPr/>
        </p:nvGrpSpPr>
        <p:grpSpPr>
          <a:xfrm>
            <a:off x="1978148" y="2683070"/>
            <a:ext cx="1241159" cy="2877679"/>
            <a:chOff x="1979712" y="2681267"/>
            <a:chExt cx="1241159" cy="2877679"/>
          </a:xfrm>
        </p:grpSpPr>
        <p:sp>
          <p:nvSpPr>
            <p:cNvPr id="128" name="Text Box 19">
              <a:extLst>
                <a:ext uri="{FF2B5EF4-FFF2-40B4-BE49-F238E27FC236}">
                  <a16:creationId xmlns:a16="http://schemas.microsoft.com/office/drawing/2014/main" id="{52363351-D548-4B77-8DEB-C28FA091C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712" y="3863291"/>
              <a:ext cx="11264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Rectangle 52">
                  <a:extLst>
                    <a:ext uri="{FF2B5EF4-FFF2-40B4-BE49-F238E27FC236}">
                      <a16:creationId xmlns:a16="http://schemas.microsoft.com/office/drawing/2014/main" id="{80BD40FF-9243-45D5-97D0-5EB19F98C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268126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9" name="Rectangle 52">
                  <a:extLst>
                    <a:ext uri="{FF2B5EF4-FFF2-40B4-BE49-F238E27FC236}">
                      <a16:creationId xmlns:a16="http://schemas.microsoft.com/office/drawing/2014/main" id="{80BD40FF-9243-45D5-97D0-5EB19F98C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2681267"/>
                  <a:ext cx="1241159" cy="360363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52">
                  <a:extLst>
                    <a:ext uri="{FF2B5EF4-FFF2-40B4-BE49-F238E27FC236}">
                      <a16:creationId xmlns:a16="http://schemas.microsoft.com/office/drawing/2014/main" id="{D81D8668-472B-450B-88E6-17FE1AD996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407953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𝑎𝐵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0" name="Rectangle 52">
                  <a:extLst>
                    <a:ext uri="{FF2B5EF4-FFF2-40B4-BE49-F238E27FC236}">
                      <a16:creationId xmlns:a16="http://schemas.microsoft.com/office/drawing/2014/main" id="{D81D8668-472B-450B-88E6-17FE1AD996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407953"/>
                  <a:ext cx="1241159" cy="360363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52">
                  <a:extLst>
                    <a:ext uri="{FF2B5EF4-FFF2-40B4-BE49-F238E27FC236}">
                      <a16:creationId xmlns:a16="http://schemas.microsoft.com/office/drawing/2014/main" id="{07253033-72F6-4865-9DD2-6C5EFACB8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044902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1" name="Rectangle 52">
                  <a:extLst>
                    <a:ext uri="{FF2B5EF4-FFF2-40B4-BE49-F238E27FC236}">
                      <a16:creationId xmlns:a16="http://schemas.microsoft.com/office/drawing/2014/main" id="{07253033-72F6-4865-9DD2-6C5EFACB8C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044902"/>
                  <a:ext cx="1241159" cy="360363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52">
                  <a:extLst>
                    <a:ext uri="{FF2B5EF4-FFF2-40B4-BE49-F238E27FC236}">
                      <a16:creationId xmlns:a16="http://schemas.microsoft.com/office/drawing/2014/main" id="{19B1D16B-C1A9-4892-8178-329A73CE4D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838220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2" name="Rectangle 52">
                  <a:extLst>
                    <a:ext uri="{FF2B5EF4-FFF2-40B4-BE49-F238E27FC236}">
                      <a16:creationId xmlns:a16="http://schemas.microsoft.com/office/drawing/2014/main" id="{19B1D16B-C1A9-4892-8178-329A73CE4D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838220"/>
                  <a:ext cx="1241159" cy="360363"/>
                </a:xfrm>
                <a:prstGeom prst="rect">
                  <a:avLst/>
                </a:prstGeom>
                <a:blipFill>
                  <a:blip r:embed="rId39"/>
                  <a:stretch>
                    <a:fillRect l="-436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52">
                  <a:extLst>
                    <a:ext uri="{FF2B5EF4-FFF2-40B4-BE49-F238E27FC236}">
                      <a16:creationId xmlns:a16="http://schemas.microsoft.com/office/drawing/2014/main" id="{42E6A63F-6F22-4A63-9B89-146DC86F12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120022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𝑏𝐶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3" name="Rectangle 52">
                  <a:extLst>
                    <a:ext uri="{FF2B5EF4-FFF2-40B4-BE49-F238E27FC236}">
                      <a16:creationId xmlns:a16="http://schemas.microsoft.com/office/drawing/2014/main" id="{42E6A63F-6F22-4A63-9B89-146DC86F12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120022"/>
                  <a:ext cx="1241159" cy="360363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 52">
                  <a:extLst>
                    <a:ext uri="{FF2B5EF4-FFF2-40B4-BE49-F238E27FC236}">
                      <a16:creationId xmlns:a16="http://schemas.microsoft.com/office/drawing/2014/main" id="{D3050696-B445-4968-8836-A267828810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765044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4" name="Rectangle 52">
                  <a:extLst>
                    <a:ext uri="{FF2B5EF4-FFF2-40B4-BE49-F238E27FC236}">
                      <a16:creationId xmlns:a16="http://schemas.microsoft.com/office/drawing/2014/main" id="{D3050696-B445-4968-8836-A267828810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765044"/>
                  <a:ext cx="1241159" cy="360363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52">
                  <a:extLst>
                    <a:ext uri="{FF2B5EF4-FFF2-40B4-BE49-F238E27FC236}">
                      <a16:creationId xmlns:a16="http://schemas.microsoft.com/office/drawing/2014/main" id="{6B6AD16D-2DE2-43D5-ADFD-0F25C47856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478118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5" name="Rectangle 52">
                  <a:extLst>
                    <a:ext uri="{FF2B5EF4-FFF2-40B4-BE49-F238E27FC236}">
                      <a16:creationId xmlns:a16="http://schemas.microsoft.com/office/drawing/2014/main" id="{6B6AD16D-2DE2-43D5-ADFD-0F25C47856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478118"/>
                  <a:ext cx="1241159" cy="360363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52">
                  <a:extLst>
                    <a:ext uri="{FF2B5EF4-FFF2-40B4-BE49-F238E27FC236}">
                      <a16:creationId xmlns:a16="http://schemas.microsoft.com/office/drawing/2014/main" id="{C527C55A-7A3A-425B-9047-020F48C00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5198583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6" name="Rectangle 52">
                  <a:extLst>
                    <a:ext uri="{FF2B5EF4-FFF2-40B4-BE49-F238E27FC236}">
                      <a16:creationId xmlns:a16="http://schemas.microsoft.com/office/drawing/2014/main" id="{C527C55A-7A3A-425B-9047-020F48C009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5198583"/>
                  <a:ext cx="1241159" cy="360363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FB62D6-6644-425C-8056-47AE4FC8A165}"/>
              </a:ext>
            </a:extLst>
          </p:cNvPr>
          <p:cNvGrpSpPr/>
          <p:nvPr/>
        </p:nvGrpSpPr>
        <p:grpSpPr>
          <a:xfrm>
            <a:off x="3499180" y="2681182"/>
            <a:ext cx="1241159" cy="3237781"/>
            <a:chOff x="3499180" y="2681182"/>
            <a:chExt cx="1241159" cy="3237781"/>
          </a:xfrm>
        </p:grpSpPr>
        <p:sp>
          <p:nvSpPr>
            <p:cNvPr id="138" name="Text Box 19">
              <a:extLst>
                <a:ext uri="{FF2B5EF4-FFF2-40B4-BE49-F238E27FC236}">
                  <a16:creationId xmlns:a16="http://schemas.microsoft.com/office/drawing/2014/main" id="{1654E8DD-62C3-4DAE-9AD0-6029EC528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9180" y="3863206"/>
              <a:ext cx="11264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52">
                  <a:extLst>
                    <a:ext uri="{FF2B5EF4-FFF2-40B4-BE49-F238E27FC236}">
                      <a16:creationId xmlns:a16="http://schemas.microsoft.com/office/drawing/2014/main" id="{75D49EE0-3489-481C-B89F-EDE901F27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2681182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9" name="Rectangle 52">
                  <a:extLst>
                    <a:ext uri="{FF2B5EF4-FFF2-40B4-BE49-F238E27FC236}">
                      <a16:creationId xmlns:a16="http://schemas.microsoft.com/office/drawing/2014/main" id="{75D49EE0-3489-481C-B89F-EDE901F279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2681182"/>
                  <a:ext cx="1241159" cy="360363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52">
                  <a:extLst>
                    <a:ext uri="{FF2B5EF4-FFF2-40B4-BE49-F238E27FC236}">
                      <a16:creationId xmlns:a16="http://schemas.microsoft.com/office/drawing/2014/main" id="{C47D02B6-7476-45C1-9367-994132D4B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3407868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𝑎𝐵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0" name="Rectangle 52">
                  <a:extLst>
                    <a:ext uri="{FF2B5EF4-FFF2-40B4-BE49-F238E27FC236}">
                      <a16:creationId xmlns:a16="http://schemas.microsoft.com/office/drawing/2014/main" id="{C47D02B6-7476-45C1-9367-994132D4B6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3407868"/>
                  <a:ext cx="1241159" cy="360363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52">
                  <a:extLst>
                    <a:ext uri="{FF2B5EF4-FFF2-40B4-BE49-F238E27FC236}">
                      <a16:creationId xmlns:a16="http://schemas.microsoft.com/office/drawing/2014/main" id="{E8158FE5-D1F5-4666-963E-85B998568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304481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1" name="Rectangle 52">
                  <a:extLst>
                    <a:ext uri="{FF2B5EF4-FFF2-40B4-BE49-F238E27FC236}">
                      <a16:creationId xmlns:a16="http://schemas.microsoft.com/office/drawing/2014/main" id="{E8158FE5-D1F5-4666-963E-85B998568C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3044817"/>
                  <a:ext cx="1241159" cy="36036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52">
                  <a:extLst>
                    <a:ext uri="{FF2B5EF4-FFF2-40B4-BE49-F238E27FC236}">
                      <a16:creationId xmlns:a16="http://schemas.microsoft.com/office/drawing/2014/main" id="{F738CD15-0755-4FF3-A199-41E0EC9F5B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4838135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2" name="Rectangle 52">
                  <a:extLst>
                    <a:ext uri="{FF2B5EF4-FFF2-40B4-BE49-F238E27FC236}">
                      <a16:creationId xmlns:a16="http://schemas.microsoft.com/office/drawing/2014/main" id="{F738CD15-0755-4FF3-A199-41E0EC9F5B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4838135"/>
                  <a:ext cx="1241159" cy="360363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52">
                  <a:extLst>
                    <a:ext uri="{FF2B5EF4-FFF2-40B4-BE49-F238E27FC236}">
                      <a16:creationId xmlns:a16="http://schemas.microsoft.com/office/drawing/2014/main" id="{5EC46CD3-4ED8-4FE5-833F-42CC951913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411993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𝑏𝐶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3" name="Rectangle 52">
                  <a:extLst>
                    <a:ext uri="{FF2B5EF4-FFF2-40B4-BE49-F238E27FC236}">
                      <a16:creationId xmlns:a16="http://schemas.microsoft.com/office/drawing/2014/main" id="{5EC46CD3-4ED8-4FE5-833F-42CC951913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4119937"/>
                  <a:ext cx="1241159" cy="360363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52">
                  <a:extLst>
                    <a:ext uri="{FF2B5EF4-FFF2-40B4-BE49-F238E27FC236}">
                      <a16:creationId xmlns:a16="http://schemas.microsoft.com/office/drawing/2014/main" id="{05E40328-0827-4FBB-AB51-7A23954E80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3764959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4" name="Rectangle 52">
                  <a:extLst>
                    <a:ext uri="{FF2B5EF4-FFF2-40B4-BE49-F238E27FC236}">
                      <a16:creationId xmlns:a16="http://schemas.microsoft.com/office/drawing/2014/main" id="{05E40328-0827-4FBB-AB51-7A23954E8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3764959"/>
                  <a:ext cx="1241159" cy="360363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52">
                  <a:extLst>
                    <a:ext uri="{FF2B5EF4-FFF2-40B4-BE49-F238E27FC236}">
                      <a16:creationId xmlns:a16="http://schemas.microsoft.com/office/drawing/2014/main" id="{8DD37D05-2EAC-4C16-9917-08DDA35EA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4478033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5" name="Rectangle 52">
                  <a:extLst>
                    <a:ext uri="{FF2B5EF4-FFF2-40B4-BE49-F238E27FC236}">
                      <a16:creationId xmlns:a16="http://schemas.microsoft.com/office/drawing/2014/main" id="{8DD37D05-2EAC-4C16-9917-08DDA35EA9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4478033"/>
                  <a:ext cx="1241159" cy="360363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52">
                  <a:extLst>
                    <a:ext uri="{FF2B5EF4-FFF2-40B4-BE49-F238E27FC236}">
                      <a16:creationId xmlns:a16="http://schemas.microsoft.com/office/drawing/2014/main" id="{07622CD6-597B-432A-B121-80260A02C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5198498"/>
                  <a:ext cx="124115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𝑏𝐴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6" name="Rectangle 52">
                  <a:extLst>
                    <a:ext uri="{FF2B5EF4-FFF2-40B4-BE49-F238E27FC236}">
                      <a16:creationId xmlns:a16="http://schemas.microsoft.com/office/drawing/2014/main" id="{07622CD6-597B-432A-B121-80260A02C8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5198498"/>
                  <a:ext cx="1241159" cy="360363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52">
                  <a:extLst>
                    <a:ext uri="{FF2B5EF4-FFF2-40B4-BE49-F238E27FC236}">
                      <a16:creationId xmlns:a16="http://schemas.microsoft.com/office/drawing/2014/main" id="{22872FE6-2AE9-4740-AA80-2F87CD6CAF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5558600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7" name="Rectangle 52">
                  <a:extLst>
                    <a:ext uri="{FF2B5EF4-FFF2-40B4-BE49-F238E27FC236}">
                      <a16:creationId xmlns:a16="http://schemas.microsoft.com/office/drawing/2014/main" id="{22872FE6-2AE9-4740-AA80-2F87CD6CAF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5558600"/>
                  <a:ext cx="1241159" cy="360363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0CA17B78-B4AF-473F-A4CA-45AA3F462B95}"/>
              </a:ext>
            </a:extLst>
          </p:cNvPr>
          <p:cNvGrpSpPr/>
          <p:nvPr/>
        </p:nvGrpSpPr>
        <p:grpSpPr>
          <a:xfrm>
            <a:off x="3490316" y="2681182"/>
            <a:ext cx="1241159" cy="3237781"/>
            <a:chOff x="3499180" y="2681182"/>
            <a:chExt cx="1241159" cy="3237781"/>
          </a:xfrm>
        </p:grpSpPr>
        <p:sp>
          <p:nvSpPr>
            <p:cNvPr id="149" name="Text Box 19">
              <a:extLst>
                <a:ext uri="{FF2B5EF4-FFF2-40B4-BE49-F238E27FC236}">
                  <a16:creationId xmlns:a16="http://schemas.microsoft.com/office/drawing/2014/main" id="{311E7B3F-ABEA-4D18-AB6E-A3445E9CA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9180" y="3863206"/>
              <a:ext cx="11264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52">
                  <a:extLst>
                    <a:ext uri="{FF2B5EF4-FFF2-40B4-BE49-F238E27FC236}">
                      <a16:creationId xmlns:a16="http://schemas.microsoft.com/office/drawing/2014/main" id="{83510155-0CE3-492E-9C5F-0492CB91C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2681182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0" name="Rectangle 52">
                  <a:extLst>
                    <a:ext uri="{FF2B5EF4-FFF2-40B4-BE49-F238E27FC236}">
                      <a16:creationId xmlns:a16="http://schemas.microsoft.com/office/drawing/2014/main" id="{83510155-0CE3-492E-9C5F-0492CB91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2681182"/>
                  <a:ext cx="1241159" cy="360363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52">
                  <a:extLst>
                    <a:ext uri="{FF2B5EF4-FFF2-40B4-BE49-F238E27FC236}">
                      <a16:creationId xmlns:a16="http://schemas.microsoft.com/office/drawing/2014/main" id="{931FC02D-D7AB-4607-8C0B-432B62F02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3407868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𝑎𝐵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1" name="Rectangle 52">
                  <a:extLst>
                    <a:ext uri="{FF2B5EF4-FFF2-40B4-BE49-F238E27FC236}">
                      <a16:creationId xmlns:a16="http://schemas.microsoft.com/office/drawing/2014/main" id="{931FC02D-D7AB-4607-8C0B-432B62F02E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3407868"/>
                  <a:ext cx="1241159" cy="360363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52">
                  <a:extLst>
                    <a:ext uri="{FF2B5EF4-FFF2-40B4-BE49-F238E27FC236}">
                      <a16:creationId xmlns:a16="http://schemas.microsoft.com/office/drawing/2014/main" id="{54DF095D-306A-419C-9CAC-4D6A33674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304481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𝑏𝑆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2" name="Rectangle 52">
                  <a:extLst>
                    <a:ext uri="{FF2B5EF4-FFF2-40B4-BE49-F238E27FC236}">
                      <a16:creationId xmlns:a16="http://schemas.microsoft.com/office/drawing/2014/main" id="{54DF095D-306A-419C-9CAC-4D6A33674B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3044817"/>
                  <a:ext cx="1241159" cy="360363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52">
                  <a:extLst>
                    <a:ext uri="{FF2B5EF4-FFF2-40B4-BE49-F238E27FC236}">
                      <a16:creationId xmlns:a16="http://schemas.microsoft.com/office/drawing/2014/main" id="{131B3DD7-EB4D-42A7-BD8F-0EBB15A30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4838135"/>
                  <a:ext cx="1241159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3" name="Rectangle 52">
                  <a:extLst>
                    <a:ext uri="{FF2B5EF4-FFF2-40B4-BE49-F238E27FC236}">
                      <a16:creationId xmlns:a16="http://schemas.microsoft.com/office/drawing/2014/main" id="{131B3DD7-EB4D-42A7-BD8F-0EBB15A30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4838135"/>
                  <a:ext cx="1241159" cy="360363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52">
                  <a:extLst>
                    <a:ext uri="{FF2B5EF4-FFF2-40B4-BE49-F238E27FC236}">
                      <a16:creationId xmlns:a16="http://schemas.microsoft.com/office/drawing/2014/main" id="{D788CF84-B6D3-403E-A936-4BBF787FD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4119937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𝑏𝐶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4" name="Rectangle 52">
                  <a:extLst>
                    <a:ext uri="{FF2B5EF4-FFF2-40B4-BE49-F238E27FC236}">
                      <a16:creationId xmlns:a16="http://schemas.microsoft.com/office/drawing/2014/main" id="{D788CF84-B6D3-403E-A936-4BBF787FD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4119937"/>
                  <a:ext cx="1241159" cy="360363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tangle 52">
                  <a:extLst>
                    <a:ext uri="{FF2B5EF4-FFF2-40B4-BE49-F238E27FC236}">
                      <a16:creationId xmlns:a16="http://schemas.microsoft.com/office/drawing/2014/main" id="{6BF834DD-5338-47CD-9183-D91306B149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3764959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5" name="Rectangle 52">
                  <a:extLst>
                    <a:ext uri="{FF2B5EF4-FFF2-40B4-BE49-F238E27FC236}">
                      <a16:creationId xmlns:a16="http://schemas.microsoft.com/office/drawing/2014/main" id="{6BF834DD-5338-47CD-9183-D91306B149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3764959"/>
                  <a:ext cx="1241159" cy="360363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52">
                  <a:extLst>
                    <a:ext uri="{FF2B5EF4-FFF2-40B4-BE49-F238E27FC236}">
                      <a16:creationId xmlns:a16="http://schemas.microsoft.com/office/drawing/2014/main" id="{E8344AA8-B444-4AA6-AAF6-0CA4C8A29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4478033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6" name="Rectangle 52">
                  <a:extLst>
                    <a:ext uri="{FF2B5EF4-FFF2-40B4-BE49-F238E27FC236}">
                      <a16:creationId xmlns:a16="http://schemas.microsoft.com/office/drawing/2014/main" id="{E8344AA8-B444-4AA6-AAF6-0CA4C8A299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4478033"/>
                  <a:ext cx="1241159" cy="360363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Rectangle 52">
                  <a:extLst>
                    <a:ext uri="{FF2B5EF4-FFF2-40B4-BE49-F238E27FC236}">
                      <a16:creationId xmlns:a16="http://schemas.microsoft.com/office/drawing/2014/main" id="{2538DDA4-3235-4035-B5DD-2F61CCCF5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5198498"/>
                  <a:ext cx="1241159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𝑏𝐴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7" name="Rectangle 52">
                  <a:extLst>
                    <a:ext uri="{FF2B5EF4-FFF2-40B4-BE49-F238E27FC236}">
                      <a16:creationId xmlns:a16="http://schemas.microsoft.com/office/drawing/2014/main" id="{2538DDA4-3235-4035-B5DD-2F61CCCF50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5198498"/>
                  <a:ext cx="1241159" cy="360363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Rectangle 52">
                  <a:extLst>
                    <a:ext uri="{FF2B5EF4-FFF2-40B4-BE49-F238E27FC236}">
                      <a16:creationId xmlns:a16="http://schemas.microsoft.com/office/drawing/2014/main" id="{D69D921C-B91D-4A52-8430-D6CB0D775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9180" y="5558600"/>
                  <a:ext cx="124115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8" name="Rectangle 52">
                  <a:extLst>
                    <a:ext uri="{FF2B5EF4-FFF2-40B4-BE49-F238E27FC236}">
                      <a16:creationId xmlns:a16="http://schemas.microsoft.com/office/drawing/2014/main" id="{D69D921C-B91D-4A52-8430-D6CB0D775E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9180" y="5558600"/>
                  <a:ext cx="1241159" cy="360363"/>
                </a:xfrm>
                <a:prstGeom prst="rect">
                  <a:avLst/>
                </a:prstGeom>
                <a:blipFill>
                  <a:blip r:embed="rId6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166624F3-04B7-45AF-B59F-98BFFA632D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3535" y="3645024"/>
                <a:ext cx="4274969" cy="2640723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〖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整理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=({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𝑆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𝑎𝑆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𝑏𝑆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𝑎𝐵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𝑏𝐶</m:t>
                      </m:r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𝑎𝐴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𝑏𝐴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𝑎𝐴</m:t>
                      </m:r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𝐶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𝑏𝐴</m:t>
                      </m:r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166624F3-04B7-45AF-B59F-98BFFA632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3535" y="3645024"/>
                <a:ext cx="4274969" cy="2640723"/>
              </a:xfrm>
              <a:prstGeom prst="rect">
                <a:avLst/>
              </a:prstGeom>
              <a:blipFill>
                <a:blip r:embed="rId62"/>
                <a:stretch>
                  <a:fillRect l="-1138"/>
                </a:stretch>
              </a:blip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57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169612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正规式转左线性文法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2333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）增加产生式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为开始符号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）对已有的产生式，按以下原则进行变换，直到每个产生式只有一个终结符号为止：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2333267"/>
              </a:xfrm>
              <a:prstGeom prst="rect">
                <a:avLst/>
              </a:prstGeom>
              <a:blipFill>
                <a:blip r:embed="rId4"/>
                <a:stretch>
                  <a:fillRect l="-621" b="-31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19">
            <a:extLst>
              <a:ext uri="{FF2B5EF4-FFF2-40B4-BE49-F238E27FC236}">
                <a16:creationId xmlns:a16="http://schemas.microsoft.com/office/drawing/2014/main" id="{9D046AE9-BDF7-4256-8B38-3789398B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9480" y="4756445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B5048EB-05DF-43BD-8DF8-86815569A45C}"/>
              </a:ext>
            </a:extLst>
          </p:cNvPr>
          <p:cNvGrpSpPr/>
          <p:nvPr/>
        </p:nvGrpSpPr>
        <p:grpSpPr>
          <a:xfrm>
            <a:off x="1691680" y="3475563"/>
            <a:ext cx="4592422" cy="1667906"/>
            <a:chOff x="1691680" y="3468984"/>
            <a:chExt cx="4592422" cy="16679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4">
                  <a:extLst>
                    <a:ext uri="{FF2B5EF4-FFF2-40B4-BE49-F238E27FC236}">
                      <a16:creationId xmlns:a16="http://schemas.microsoft.com/office/drawing/2014/main" id="{8402CE6E-A8BB-4F19-A490-3CAA5BE780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1680" y="3468984"/>
                  <a:ext cx="98116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" name="Text Box 4">
                  <a:extLst>
                    <a:ext uri="{FF2B5EF4-FFF2-40B4-BE49-F238E27FC236}">
                      <a16:creationId xmlns:a16="http://schemas.microsoft.com/office/drawing/2014/main" id="{8402CE6E-A8BB-4F19-A490-3CAA5BE78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91680" y="3468984"/>
                  <a:ext cx="98116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5">
                  <a:extLst>
                    <a:ext uri="{FF2B5EF4-FFF2-40B4-BE49-F238E27FC236}">
                      <a16:creationId xmlns:a16="http://schemas.microsoft.com/office/drawing/2014/main" id="{FBB334C6-57C9-4595-8021-8BD75FAA60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1680" y="3901842"/>
                  <a:ext cx="1061894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" name="Text Box 5">
                  <a:extLst>
                    <a:ext uri="{FF2B5EF4-FFF2-40B4-BE49-F238E27FC236}">
                      <a16:creationId xmlns:a16="http://schemas.microsoft.com/office/drawing/2014/main" id="{FBB334C6-57C9-4595-8021-8BD75FAA6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91680" y="3901842"/>
                  <a:ext cx="106189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6">
                  <a:extLst>
                    <a:ext uri="{FF2B5EF4-FFF2-40B4-BE49-F238E27FC236}">
                      <a16:creationId xmlns:a16="http://schemas.microsoft.com/office/drawing/2014/main" id="{14468A7B-51CE-4540-B8BB-5274A1FB00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1680" y="4334700"/>
                  <a:ext cx="95128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" name="Text Box 6">
                  <a:extLst>
                    <a:ext uri="{FF2B5EF4-FFF2-40B4-BE49-F238E27FC236}">
                      <a16:creationId xmlns:a16="http://schemas.microsoft.com/office/drawing/2014/main" id="{14468A7B-51CE-4540-B8BB-5274A1FB0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91680" y="4334700"/>
                  <a:ext cx="95128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7">
                  <a:extLst>
                    <a:ext uri="{FF2B5EF4-FFF2-40B4-BE49-F238E27FC236}">
                      <a16:creationId xmlns:a16="http://schemas.microsoft.com/office/drawing/2014/main" id="{2A223958-A636-408C-A919-C672DAAA72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1680" y="4767558"/>
                  <a:ext cx="108677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" name="Text Box 7">
                  <a:extLst>
                    <a:ext uri="{FF2B5EF4-FFF2-40B4-BE49-F238E27FC236}">
                      <a16:creationId xmlns:a16="http://schemas.microsoft.com/office/drawing/2014/main" id="{2A223958-A636-408C-A919-C672DAAA72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91680" y="4767558"/>
                  <a:ext cx="108677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819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1">
                  <a:extLst>
                    <a:ext uri="{FF2B5EF4-FFF2-40B4-BE49-F238E27FC236}">
                      <a16:creationId xmlns:a16="http://schemas.microsoft.com/office/drawing/2014/main" id="{8F35C74D-009E-44DC-AC55-6BD5CE19B1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993" y="3468984"/>
                  <a:ext cx="1711109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" name="Text Box 11">
                  <a:extLst>
                    <a:ext uri="{FF2B5EF4-FFF2-40B4-BE49-F238E27FC236}">
                      <a16:creationId xmlns:a16="http://schemas.microsoft.com/office/drawing/2014/main" id="{8F35C74D-009E-44DC-AC55-6BD5CE19B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993" y="3468984"/>
                  <a:ext cx="171110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14">
                  <a:extLst>
                    <a:ext uri="{FF2B5EF4-FFF2-40B4-BE49-F238E27FC236}">
                      <a16:creationId xmlns:a16="http://schemas.microsoft.com/office/drawing/2014/main" id="{7BDF4F0B-CFEC-4116-BCA4-98D5B27787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993" y="3901842"/>
                  <a:ext cx="1545038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2" name="Text Box 14">
                  <a:extLst>
                    <a:ext uri="{FF2B5EF4-FFF2-40B4-BE49-F238E27FC236}">
                      <a16:creationId xmlns:a16="http://schemas.microsoft.com/office/drawing/2014/main" id="{7BDF4F0B-CFEC-4116-BCA4-98D5B2778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993" y="3901842"/>
                  <a:ext cx="1545038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819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17">
                  <a:extLst>
                    <a:ext uri="{FF2B5EF4-FFF2-40B4-BE49-F238E27FC236}">
                      <a16:creationId xmlns:a16="http://schemas.microsoft.com/office/drawing/2014/main" id="{59F7BADF-D3DD-430E-B6B9-3E10D4DF09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993" y="4334700"/>
                  <a:ext cx="167020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0" name="Text Box 17">
                  <a:extLst>
                    <a:ext uri="{FF2B5EF4-FFF2-40B4-BE49-F238E27FC236}">
                      <a16:creationId xmlns:a16="http://schemas.microsoft.com/office/drawing/2014/main" id="{59F7BADF-D3DD-430E-B6B9-3E10D4DF0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993" y="4334700"/>
                  <a:ext cx="167020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18">
                  <a:extLst>
                    <a:ext uri="{FF2B5EF4-FFF2-40B4-BE49-F238E27FC236}">
                      <a16:creationId xmlns:a16="http://schemas.microsoft.com/office/drawing/2014/main" id="{0A8A6E74-EBFE-40DA-962A-B1030FB314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993" y="4767558"/>
                  <a:ext cx="169091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𝐴𝑦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7" name="Text Box 18">
                  <a:extLst>
                    <a:ext uri="{FF2B5EF4-FFF2-40B4-BE49-F238E27FC236}">
                      <a16:creationId xmlns:a16="http://schemas.microsoft.com/office/drawing/2014/main" id="{0A8A6E74-EBFE-40DA-962A-B1030FB314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993" y="4767558"/>
                  <a:ext cx="169091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箭头: 燕尾形 4">
              <a:extLst>
                <a:ext uri="{FF2B5EF4-FFF2-40B4-BE49-F238E27FC236}">
                  <a16:creationId xmlns:a16="http://schemas.microsoft.com/office/drawing/2014/main" id="{83C42FF8-DD2A-48C8-A987-5E1F87D5647C}"/>
                </a:ext>
              </a:extLst>
            </p:cNvPr>
            <p:cNvSpPr/>
            <p:nvPr/>
          </p:nvSpPr>
          <p:spPr>
            <a:xfrm>
              <a:off x="2753574" y="3543796"/>
              <a:ext cx="1746418" cy="21970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箭头: 燕尾形 25">
              <a:extLst>
                <a:ext uri="{FF2B5EF4-FFF2-40B4-BE49-F238E27FC236}">
                  <a16:creationId xmlns:a16="http://schemas.microsoft.com/office/drawing/2014/main" id="{842D28AE-CE72-4D24-8C1A-FB2974423E97}"/>
                </a:ext>
              </a:extLst>
            </p:cNvPr>
            <p:cNvSpPr/>
            <p:nvPr/>
          </p:nvSpPr>
          <p:spPr>
            <a:xfrm>
              <a:off x="2753574" y="3976654"/>
              <a:ext cx="1746418" cy="21970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燕尾形 26">
              <a:extLst>
                <a:ext uri="{FF2B5EF4-FFF2-40B4-BE49-F238E27FC236}">
                  <a16:creationId xmlns:a16="http://schemas.microsoft.com/office/drawing/2014/main" id="{03FFFC45-60EF-445A-BB17-955837E06D3B}"/>
                </a:ext>
              </a:extLst>
            </p:cNvPr>
            <p:cNvSpPr/>
            <p:nvPr/>
          </p:nvSpPr>
          <p:spPr>
            <a:xfrm>
              <a:off x="2753574" y="4409512"/>
              <a:ext cx="1746418" cy="21970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箭头: 燕尾形 27">
              <a:extLst>
                <a:ext uri="{FF2B5EF4-FFF2-40B4-BE49-F238E27FC236}">
                  <a16:creationId xmlns:a16="http://schemas.microsoft.com/office/drawing/2014/main" id="{280EC9F9-7997-4932-AE01-3D65ABF22724}"/>
                </a:ext>
              </a:extLst>
            </p:cNvPr>
            <p:cNvSpPr/>
            <p:nvPr/>
          </p:nvSpPr>
          <p:spPr>
            <a:xfrm>
              <a:off x="2753574" y="4842370"/>
              <a:ext cx="1746418" cy="21970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5143469"/>
                <a:ext cx="8839744" cy="458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）第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步所确定的产生式组为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，而非终结符号组成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5143469"/>
                <a:ext cx="8839744" cy="458908"/>
              </a:xfrm>
              <a:prstGeom prst="rect">
                <a:avLst/>
              </a:prstGeom>
              <a:blipFill>
                <a:blip r:embed="rId13"/>
                <a:stretch>
                  <a:fillRect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7778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正规式转左线性文法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将正规式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转为左线性文法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blipFill>
                <a:blip r:embed="rId4"/>
                <a:stretch>
                  <a:fillRect l="-69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2060848"/>
                <a:ext cx="8839744" cy="464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〖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2060848"/>
                <a:ext cx="8839744" cy="464166"/>
              </a:xfrm>
              <a:prstGeom prst="rect">
                <a:avLst/>
              </a:prstGeom>
              <a:blipFill>
                <a:blip r:embed="rId5"/>
                <a:stretch>
                  <a:fillRect l="-552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BE68DC39-1C57-4558-8B7C-B94B7B3A2B83}"/>
              </a:ext>
            </a:extLst>
          </p:cNvPr>
          <p:cNvGrpSpPr/>
          <p:nvPr/>
        </p:nvGrpSpPr>
        <p:grpSpPr>
          <a:xfrm>
            <a:off x="5580112" y="1723220"/>
            <a:ext cx="3300240" cy="1705780"/>
            <a:chOff x="5580112" y="1610576"/>
            <a:chExt cx="3300240" cy="170578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089627F-E797-4C9B-8FF2-B3753CC7595B}"/>
                </a:ext>
              </a:extLst>
            </p:cNvPr>
            <p:cNvGrpSpPr/>
            <p:nvPr/>
          </p:nvGrpSpPr>
          <p:grpSpPr>
            <a:xfrm>
              <a:off x="5580112" y="1630885"/>
              <a:ext cx="3291310" cy="1667906"/>
              <a:chOff x="1691680" y="3468984"/>
              <a:chExt cx="3291310" cy="1667906"/>
            </a:xfrm>
            <a:no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 Box 4">
                    <a:extLst>
                      <a:ext uri="{FF2B5EF4-FFF2-40B4-BE49-F238E27FC236}">
                        <a16:creationId xmlns:a16="http://schemas.microsoft.com/office/drawing/2014/main" id="{8EA84D7E-F2CF-4014-B0D6-35AC9FDDBC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3468984"/>
                    <a:ext cx="98116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3" name="Text Box 4">
                    <a:extLst>
                      <a:ext uri="{FF2B5EF4-FFF2-40B4-BE49-F238E27FC236}">
                        <a16:creationId xmlns:a16="http://schemas.microsoft.com/office/drawing/2014/main" id="{8EA84D7E-F2CF-4014-B0D6-35AC9FDDBC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3468984"/>
                    <a:ext cx="98116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 Box 5">
                    <a:extLst>
                      <a:ext uri="{FF2B5EF4-FFF2-40B4-BE49-F238E27FC236}">
                        <a16:creationId xmlns:a16="http://schemas.microsoft.com/office/drawing/2014/main" id="{A2BE3F7A-F016-4C05-818D-58D3D8E0177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3901842"/>
                    <a:ext cx="1061894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9" name="Text Box 5">
                    <a:extLst>
                      <a:ext uri="{FF2B5EF4-FFF2-40B4-BE49-F238E27FC236}">
                        <a16:creationId xmlns:a16="http://schemas.microsoft.com/office/drawing/2014/main" id="{A2BE3F7A-F016-4C05-818D-58D3D8E017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3901842"/>
                    <a:ext cx="10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5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 Box 6">
                    <a:extLst>
                      <a:ext uri="{FF2B5EF4-FFF2-40B4-BE49-F238E27FC236}">
                        <a16:creationId xmlns:a16="http://schemas.microsoft.com/office/drawing/2014/main" id="{10270D32-4554-465E-BD1B-1AFE3D4C27D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4334700"/>
                    <a:ext cx="95128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1" name="Text Box 6">
                    <a:extLst>
                      <a:ext uri="{FF2B5EF4-FFF2-40B4-BE49-F238E27FC236}">
                        <a16:creationId xmlns:a16="http://schemas.microsoft.com/office/drawing/2014/main" id="{10270D32-4554-465E-BD1B-1AFE3D4C27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4334700"/>
                    <a:ext cx="9512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 Box 7">
                    <a:extLst>
                      <a:ext uri="{FF2B5EF4-FFF2-40B4-BE49-F238E27FC236}">
                        <a16:creationId xmlns:a16="http://schemas.microsoft.com/office/drawing/2014/main" id="{35A53F8B-564E-410E-B456-3B6779817AD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4767558"/>
                    <a:ext cx="1085105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2" name="Text Box 7">
                    <a:extLst>
                      <a:ext uri="{FF2B5EF4-FFF2-40B4-BE49-F238E27FC236}">
                        <a16:creationId xmlns:a16="http://schemas.microsoft.com/office/drawing/2014/main" id="{35A53F8B-564E-410E-B456-3B6779817A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4767558"/>
                    <a:ext cx="108510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11">
                    <a:extLst>
                      <a:ext uri="{FF2B5EF4-FFF2-40B4-BE49-F238E27FC236}">
                        <a16:creationId xmlns:a16="http://schemas.microsoft.com/office/drawing/2014/main" id="{B331448F-0FAC-4C52-966E-2D6B2787749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3468984"/>
                    <a:ext cx="1706942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𝐵𝑦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3" name="Text Box 11">
                    <a:extLst>
                      <a:ext uri="{FF2B5EF4-FFF2-40B4-BE49-F238E27FC236}">
                        <a16:creationId xmlns:a16="http://schemas.microsoft.com/office/drawing/2014/main" id="{B331448F-0FAC-4C52-966E-2D6B278774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3468984"/>
                    <a:ext cx="170694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5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 Box 14">
                    <a:extLst>
                      <a:ext uri="{FF2B5EF4-FFF2-40B4-BE49-F238E27FC236}">
                        <a16:creationId xmlns:a16="http://schemas.microsoft.com/office/drawing/2014/main" id="{0207C1F1-63B2-411B-8280-2967416D0F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3901842"/>
                    <a:ext cx="1545038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4" name="Text Box 14">
                    <a:extLst>
                      <a:ext uri="{FF2B5EF4-FFF2-40B4-BE49-F238E27FC236}">
                        <a16:creationId xmlns:a16="http://schemas.microsoft.com/office/drawing/2014/main" id="{0207C1F1-63B2-411B-8280-2967416D0F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3901842"/>
                    <a:ext cx="154503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 Box 17">
                    <a:extLst>
                      <a:ext uri="{FF2B5EF4-FFF2-40B4-BE49-F238E27FC236}">
                        <a16:creationId xmlns:a16="http://schemas.microsoft.com/office/drawing/2014/main" id="{FEAE8E9E-3D44-4AD4-80B2-0042C5CF01D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4334700"/>
                    <a:ext cx="1707134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" panose="05000000000000000000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35" name="Text Box 17">
                    <a:extLst>
                      <a:ext uri="{FF2B5EF4-FFF2-40B4-BE49-F238E27FC236}">
                        <a16:creationId xmlns:a16="http://schemas.microsoft.com/office/drawing/2014/main" id="{FEAE8E9E-3D44-4AD4-80B2-0042C5CF01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4334700"/>
                    <a:ext cx="170713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 Box 18">
                    <a:extLst>
                      <a:ext uri="{FF2B5EF4-FFF2-40B4-BE49-F238E27FC236}">
                        <a16:creationId xmlns:a16="http://schemas.microsoft.com/office/drawing/2014/main" id="{CE140580-AFA2-4FBA-AB2E-6CE55A2A25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4767558"/>
                    <a:ext cx="168616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" panose="05000000000000000000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36" name="Text Box 18">
                    <a:extLst>
                      <a:ext uri="{FF2B5EF4-FFF2-40B4-BE49-F238E27FC236}">
                        <a16:creationId xmlns:a16="http://schemas.microsoft.com/office/drawing/2014/main" id="{CE140580-AFA2-4FBA-AB2E-6CE55A2A25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4767558"/>
                    <a:ext cx="168616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箭头: 燕尾形 36">
                <a:extLst>
                  <a:ext uri="{FF2B5EF4-FFF2-40B4-BE49-F238E27FC236}">
                    <a16:creationId xmlns:a16="http://schemas.microsoft.com/office/drawing/2014/main" id="{215A0248-DA59-433C-B8D8-CF0032268EEA}"/>
                  </a:ext>
                </a:extLst>
              </p:cNvPr>
              <p:cNvSpPr/>
              <p:nvPr/>
            </p:nvSpPr>
            <p:spPr>
              <a:xfrm>
                <a:off x="2753574" y="3571396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箭头: 燕尾形 37">
                <a:extLst>
                  <a:ext uri="{FF2B5EF4-FFF2-40B4-BE49-F238E27FC236}">
                    <a16:creationId xmlns:a16="http://schemas.microsoft.com/office/drawing/2014/main" id="{12EBD396-822F-45CB-B03E-1C6DAF418B68}"/>
                  </a:ext>
                </a:extLst>
              </p:cNvPr>
              <p:cNvSpPr/>
              <p:nvPr/>
            </p:nvSpPr>
            <p:spPr>
              <a:xfrm>
                <a:off x="2753574" y="4004254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箭头: 燕尾形 39">
                <a:extLst>
                  <a:ext uri="{FF2B5EF4-FFF2-40B4-BE49-F238E27FC236}">
                    <a16:creationId xmlns:a16="http://schemas.microsoft.com/office/drawing/2014/main" id="{B8C8A545-B92A-44A8-8DC6-6CCB5DA48183}"/>
                  </a:ext>
                </a:extLst>
              </p:cNvPr>
              <p:cNvSpPr/>
              <p:nvPr/>
            </p:nvSpPr>
            <p:spPr>
              <a:xfrm>
                <a:off x="2753574" y="4437112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箭头: 燕尾形 40">
                <a:extLst>
                  <a:ext uri="{FF2B5EF4-FFF2-40B4-BE49-F238E27FC236}">
                    <a16:creationId xmlns:a16="http://schemas.microsoft.com/office/drawing/2014/main" id="{7BFB5B01-DCEB-4984-81FF-BBF9BBB738B2}"/>
                  </a:ext>
                </a:extLst>
              </p:cNvPr>
              <p:cNvSpPr/>
              <p:nvPr/>
            </p:nvSpPr>
            <p:spPr>
              <a:xfrm>
                <a:off x="2753574" y="4869970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FCA5FBC-EA49-48D8-A096-5DE2C73DB2A1}"/>
                </a:ext>
              </a:extLst>
            </p:cNvPr>
            <p:cNvSpPr/>
            <p:nvPr/>
          </p:nvSpPr>
          <p:spPr>
            <a:xfrm>
              <a:off x="5589234" y="1610576"/>
              <a:ext cx="3291118" cy="1705780"/>
            </a:xfrm>
            <a:prstGeom prst="roundRect">
              <a:avLst/>
            </a:prstGeom>
            <a:solidFill>
              <a:schemeClr val="accent1">
                <a:alpha val="3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52">
                <a:extLst>
                  <a:ext uri="{FF2B5EF4-FFF2-40B4-BE49-F238E27FC236}">
                    <a16:creationId xmlns:a16="http://schemas.microsoft.com/office/drawing/2014/main" id="{3925A5BD-49E0-4379-9851-910F5DB71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578" y="2753762"/>
                <a:ext cx="2762839" cy="360363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𝑎𝑎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𝑏𝑏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2" name="Rectangle 52">
                <a:extLst>
                  <a:ext uri="{FF2B5EF4-FFF2-40B4-BE49-F238E27FC236}">
                    <a16:creationId xmlns:a16="http://schemas.microsoft.com/office/drawing/2014/main" id="{3925A5BD-49E0-4379-9851-910F5DB71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578" y="2753762"/>
                <a:ext cx="2762839" cy="360363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F2ACD4B3-6288-4831-8810-1330C78BE15B}"/>
              </a:ext>
            </a:extLst>
          </p:cNvPr>
          <p:cNvGrpSpPr/>
          <p:nvPr/>
        </p:nvGrpSpPr>
        <p:grpSpPr>
          <a:xfrm>
            <a:off x="272578" y="3429000"/>
            <a:ext cx="2762839" cy="720726"/>
            <a:chOff x="272578" y="3429000"/>
            <a:chExt cx="2762839" cy="7207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52">
                  <a:extLst>
                    <a:ext uri="{FF2B5EF4-FFF2-40B4-BE49-F238E27FC236}">
                      <a16:creationId xmlns:a16="http://schemas.microsoft.com/office/drawing/2014/main" id="{A36AC3F5-B0B4-4809-A03C-55C63DC56E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578" y="3429000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43" name="Rectangle 52">
                  <a:extLst>
                    <a:ext uri="{FF2B5EF4-FFF2-40B4-BE49-F238E27FC236}">
                      <a16:creationId xmlns:a16="http://schemas.microsoft.com/office/drawing/2014/main" id="{A36AC3F5-B0B4-4809-A03C-55C63DC56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2578" y="3429000"/>
                  <a:ext cx="2762839" cy="360363"/>
                </a:xfrm>
                <a:prstGeom prst="rect">
                  <a:avLst/>
                </a:prstGeom>
                <a:blipFill>
                  <a:blip r:embed="rId15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52">
                  <a:extLst>
                    <a:ext uri="{FF2B5EF4-FFF2-40B4-BE49-F238E27FC236}">
                      <a16:creationId xmlns:a16="http://schemas.microsoft.com/office/drawing/2014/main" id="{7117ACBF-DCE5-4144-880B-59826F57E7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578" y="3789363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44" name="Rectangle 52">
                  <a:extLst>
                    <a:ext uri="{FF2B5EF4-FFF2-40B4-BE49-F238E27FC236}">
                      <a16:creationId xmlns:a16="http://schemas.microsoft.com/office/drawing/2014/main" id="{7117ACBF-DCE5-4144-880B-59826F57E7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2578" y="3789363"/>
                  <a:ext cx="2762839" cy="360363"/>
                </a:xfrm>
                <a:prstGeom prst="rect">
                  <a:avLst/>
                </a:prstGeom>
                <a:blipFill>
                  <a:blip r:embed="rId16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7BE421A-1A9F-419B-8C2D-A027C4BBF422}"/>
              </a:ext>
            </a:extLst>
          </p:cNvPr>
          <p:cNvGrpSpPr/>
          <p:nvPr/>
        </p:nvGrpSpPr>
        <p:grpSpPr>
          <a:xfrm>
            <a:off x="273089" y="3429000"/>
            <a:ext cx="2762839" cy="732267"/>
            <a:chOff x="272578" y="3417459"/>
            <a:chExt cx="2762839" cy="7322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52">
                  <a:extLst>
                    <a:ext uri="{FF2B5EF4-FFF2-40B4-BE49-F238E27FC236}">
                      <a16:creationId xmlns:a16="http://schemas.microsoft.com/office/drawing/2014/main" id="{3CADB4FC-E309-4372-8357-2762A77EE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578" y="3417459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49" name="Rectangle 52">
                  <a:extLst>
                    <a:ext uri="{FF2B5EF4-FFF2-40B4-BE49-F238E27FC236}">
                      <a16:creationId xmlns:a16="http://schemas.microsoft.com/office/drawing/2014/main" id="{3CADB4FC-E309-4372-8357-2762A77EE2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2578" y="3417459"/>
                  <a:ext cx="2762839" cy="360363"/>
                </a:xfrm>
                <a:prstGeom prst="rect">
                  <a:avLst/>
                </a:prstGeom>
                <a:blipFill>
                  <a:blip r:embed="rId17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52">
                  <a:extLst>
                    <a:ext uri="{FF2B5EF4-FFF2-40B4-BE49-F238E27FC236}">
                      <a16:creationId xmlns:a16="http://schemas.microsoft.com/office/drawing/2014/main" id="{8F857612-9F92-43DD-859A-EC88960C9C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578" y="3789363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0" name="Rectangle 52">
                  <a:extLst>
                    <a:ext uri="{FF2B5EF4-FFF2-40B4-BE49-F238E27FC236}">
                      <a16:creationId xmlns:a16="http://schemas.microsoft.com/office/drawing/2014/main" id="{8F857612-9F92-43DD-859A-EC88960C9C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2578" y="3789363"/>
                  <a:ext cx="2762839" cy="360363"/>
                </a:xfrm>
                <a:prstGeom prst="rect">
                  <a:avLst/>
                </a:prstGeom>
                <a:blipFill>
                  <a:blip r:embed="rId18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D92553B-B8BF-40B4-9EDC-25351745A082}"/>
              </a:ext>
            </a:extLst>
          </p:cNvPr>
          <p:cNvGrpSpPr/>
          <p:nvPr/>
        </p:nvGrpSpPr>
        <p:grpSpPr>
          <a:xfrm>
            <a:off x="258608" y="4464966"/>
            <a:ext cx="2762840" cy="1087049"/>
            <a:chOff x="3815737" y="4826402"/>
            <a:chExt cx="2762840" cy="1087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2">
                  <a:extLst>
                    <a:ext uri="{FF2B5EF4-FFF2-40B4-BE49-F238E27FC236}">
                      <a16:creationId xmlns:a16="http://schemas.microsoft.com/office/drawing/2014/main" id="{F0FD5ADC-2AEE-49E5-ACBE-8F54A8FD13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8" y="4826402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2" name="Rectangle 52">
                  <a:extLst>
                    <a:ext uri="{FF2B5EF4-FFF2-40B4-BE49-F238E27FC236}">
                      <a16:creationId xmlns:a16="http://schemas.microsoft.com/office/drawing/2014/main" id="{F0FD5ADC-2AEE-49E5-ACBE-8F54A8FD1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8" y="4826402"/>
                  <a:ext cx="2762839" cy="360363"/>
                </a:xfrm>
                <a:prstGeom prst="rect">
                  <a:avLst/>
                </a:prstGeom>
                <a:blipFill>
                  <a:blip r:embed="rId19"/>
                  <a:stretch>
                    <a:fillRect b="-1290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6EABFF8-7C7C-455C-8EA2-C3131BBBD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8" y="5553088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6EABFF8-7C7C-455C-8EA2-C3131BBBD2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8" y="5553088"/>
                  <a:ext cx="2762839" cy="360363"/>
                </a:xfrm>
                <a:prstGeom prst="rect">
                  <a:avLst/>
                </a:prstGeom>
                <a:blipFill>
                  <a:blip r:embed="rId20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2">
                  <a:extLst>
                    <a:ext uri="{FF2B5EF4-FFF2-40B4-BE49-F238E27FC236}">
                      <a16:creationId xmlns:a16="http://schemas.microsoft.com/office/drawing/2014/main" id="{D67D488D-A1CE-41E7-9A49-F582CEC2FD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7" y="5190037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4" name="Rectangle 52">
                  <a:extLst>
                    <a:ext uri="{FF2B5EF4-FFF2-40B4-BE49-F238E27FC236}">
                      <a16:creationId xmlns:a16="http://schemas.microsoft.com/office/drawing/2014/main" id="{D67D488D-A1CE-41E7-9A49-F582CEC2F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7" y="5190037"/>
                  <a:ext cx="2762839" cy="36036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2D08455-352F-4B54-9316-35873F650DC7}"/>
              </a:ext>
            </a:extLst>
          </p:cNvPr>
          <p:cNvGrpSpPr/>
          <p:nvPr/>
        </p:nvGrpSpPr>
        <p:grpSpPr>
          <a:xfrm>
            <a:off x="258607" y="4465257"/>
            <a:ext cx="2762840" cy="1087049"/>
            <a:chOff x="3815737" y="4826402"/>
            <a:chExt cx="2762840" cy="1087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52">
                  <a:extLst>
                    <a:ext uri="{FF2B5EF4-FFF2-40B4-BE49-F238E27FC236}">
                      <a16:creationId xmlns:a16="http://schemas.microsoft.com/office/drawing/2014/main" id="{3C209FB3-7FBF-4A4B-BD51-59149371BC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8" y="4826402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9" name="Rectangle 52">
                  <a:extLst>
                    <a:ext uri="{FF2B5EF4-FFF2-40B4-BE49-F238E27FC236}">
                      <a16:creationId xmlns:a16="http://schemas.microsoft.com/office/drawing/2014/main" id="{3C209FB3-7FBF-4A4B-BD51-59149371B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8" y="4826402"/>
                  <a:ext cx="2762839" cy="360363"/>
                </a:xfrm>
                <a:prstGeom prst="rect">
                  <a:avLst/>
                </a:prstGeom>
                <a:blipFill>
                  <a:blip r:embed="rId22"/>
                  <a:stretch>
                    <a:fillRect b="-14516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52">
                  <a:extLst>
                    <a:ext uri="{FF2B5EF4-FFF2-40B4-BE49-F238E27FC236}">
                      <a16:creationId xmlns:a16="http://schemas.microsoft.com/office/drawing/2014/main" id="{018F72E8-D01B-4EAB-9C33-E71C533C4C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8" y="5553088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0" name="Rectangle 52">
                  <a:extLst>
                    <a:ext uri="{FF2B5EF4-FFF2-40B4-BE49-F238E27FC236}">
                      <a16:creationId xmlns:a16="http://schemas.microsoft.com/office/drawing/2014/main" id="{018F72E8-D01B-4EAB-9C33-E71C533C4C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8" y="5553088"/>
                  <a:ext cx="2762839" cy="360363"/>
                </a:xfrm>
                <a:prstGeom prst="rect">
                  <a:avLst/>
                </a:prstGeom>
                <a:blipFill>
                  <a:blip r:embed="rId23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52">
                  <a:extLst>
                    <a:ext uri="{FF2B5EF4-FFF2-40B4-BE49-F238E27FC236}">
                      <a16:creationId xmlns:a16="http://schemas.microsoft.com/office/drawing/2014/main" id="{CC878D8A-E520-4EC9-8CFB-7B2F309627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737" y="5190037"/>
                  <a:ext cx="2762839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1" name="Rectangle 52">
                  <a:extLst>
                    <a:ext uri="{FF2B5EF4-FFF2-40B4-BE49-F238E27FC236}">
                      <a16:creationId xmlns:a16="http://schemas.microsoft.com/office/drawing/2014/main" id="{CC878D8A-E520-4EC9-8CFB-7B2F309627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737" y="5190037"/>
                  <a:ext cx="2762839" cy="36036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7443D0-5CE4-44E7-93E9-1CE174158F6C}"/>
              </a:ext>
            </a:extLst>
          </p:cNvPr>
          <p:cNvGrpSpPr/>
          <p:nvPr/>
        </p:nvGrpSpPr>
        <p:grpSpPr>
          <a:xfrm>
            <a:off x="3445033" y="2780928"/>
            <a:ext cx="1716342" cy="1433982"/>
            <a:chOff x="3896394" y="4222927"/>
            <a:chExt cx="2762840" cy="1433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52">
                  <a:extLst>
                    <a:ext uri="{FF2B5EF4-FFF2-40B4-BE49-F238E27FC236}">
                      <a16:creationId xmlns:a16="http://schemas.microsoft.com/office/drawing/2014/main" id="{9402DB99-F98A-44C2-86B0-5F636BEC9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395" y="4569860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3" name="Rectangle 52">
                  <a:extLst>
                    <a:ext uri="{FF2B5EF4-FFF2-40B4-BE49-F238E27FC236}">
                      <a16:creationId xmlns:a16="http://schemas.microsoft.com/office/drawing/2014/main" id="{9402DB99-F98A-44C2-86B0-5F636BEC9E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6395" y="4569860"/>
                  <a:ext cx="2762839" cy="36036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52">
                  <a:extLst>
                    <a:ext uri="{FF2B5EF4-FFF2-40B4-BE49-F238E27FC236}">
                      <a16:creationId xmlns:a16="http://schemas.microsoft.com/office/drawing/2014/main" id="{1CCA9DE8-CA35-4ACE-A66C-D35BCBA7E5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395" y="5296546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4" name="Rectangle 52">
                  <a:extLst>
                    <a:ext uri="{FF2B5EF4-FFF2-40B4-BE49-F238E27FC236}">
                      <a16:creationId xmlns:a16="http://schemas.microsoft.com/office/drawing/2014/main" id="{1CCA9DE8-CA35-4ACE-A66C-D35BCBA7E5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6395" y="5296546"/>
                  <a:ext cx="2762839" cy="360363"/>
                </a:xfrm>
                <a:prstGeom prst="rect">
                  <a:avLst/>
                </a:prstGeom>
                <a:blipFill>
                  <a:blip r:embed="rId26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52">
                  <a:extLst>
                    <a:ext uri="{FF2B5EF4-FFF2-40B4-BE49-F238E27FC236}">
                      <a16:creationId xmlns:a16="http://schemas.microsoft.com/office/drawing/2014/main" id="{F99FC150-3508-4335-BFB3-156DA1D1FC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394" y="4933495"/>
                  <a:ext cx="2762839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5" name="Rectangle 52">
                  <a:extLst>
                    <a:ext uri="{FF2B5EF4-FFF2-40B4-BE49-F238E27FC236}">
                      <a16:creationId xmlns:a16="http://schemas.microsoft.com/office/drawing/2014/main" id="{F99FC150-3508-4335-BFB3-156DA1D1FC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6394" y="4933495"/>
                  <a:ext cx="2762839" cy="36036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52">
                  <a:extLst>
                    <a:ext uri="{FF2B5EF4-FFF2-40B4-BE49-F238E27FC236}">
                      <a16:creationId xmlns:a16="http://schemas.microsoft.com/office/drawing/2014/main" id="{4CCBC706-2A7A-401B-9596-BE2DE79903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394" y="4222927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6" name="Rectangle 52">
                  <a:extLst>
                    <a:ext uri="{FF2B5EF4-FFF2-40B4-BE49-F238E27FC236}">
                      <a16:creationId xmlns:a16="http://schemas.microsoft.com/office/drawing/2014/main" id="{4CCBC706-2A7A-401B-9596-BE2DE7990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6394" y="4222927"/>
                  <a:ext cx="2762839" cy="360363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5611AD9E-16CC-4C5A-973C-EB7CB694115A}"/>
              </a:ext>
            </a:extLst>
          </p:cNvPr>
          <p:cNvGrpSpPr/>
          <p:nvPr/>
        </p:nvGrpSpPr>
        <p:grpSpPr>
          <a:xfrm>
            <a:off x="3444610" y="2780928"/>
            <a:ext cx="1716343" cy="1433982"/>
            <a:chOff x="3896394" y="4222927"/>
            <a:chExt cx="2762842" cy="1433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52">
                  <a:extLst>
                    <a:ext uri="{FF2B5EF4-FFF2-40B4-BE49-F238E27FC236}">
                      <a16:creationId xmlns:a16="http://schemas.microsoft.com/office/drawing/2014/main" id="{3411696F-63C3-4E4F-B80A-DF3B662BCE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395" y="4569860"/>
                  <a:ext cx="2762839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8" name="Rectangle 52">
                  <a:extLst>
                    <a:ext uri="{FF2B5EF4-FFF2-40B4-BE49-F238E27FC236}">
                      <a16:creationId xmlns:a16="http://schemas.microsoft.com/office/drawing/2014/main" id="{3411696F-63C3-4E4F-B80A-DF3B662BCE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6395" y="4569860"/>
                  <a:ext cx="2762839" cy="36036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52">
                  <a:extLst>
                    <a:ext uri="{FF2B5EF4-FFF2-40B4-BE49-F238E27FC236}">
                      <a16:creationId xmlns:a16="http://schemas.microsoft.com/office/drawing/2014/main" id="{576458BD-7D55-40C9-86FA-2A3FCC52A4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397" y="5296546"/>
                  <a:ext cx="2762839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9" name="Rectangle 52">
                  <a:extLst>
                    <a:ext uri="{FF2B5EF4-FFF2-40B4-BE49-F238E27FC236}">
                      <a16:creationId xmlns:a16="http://schemas.microsoft.com/office/drawing/2014/main" id="{576458BD-7D55-40C9-86FA-2A3FCC52A4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6397" y="5296546"/>
                  <a:ext cx="2762839" cy="360363"/>
                </a:xfrm>
                <a:prstGeom prst="rect">
                  <a:avLst/>
                </a:prstGeom>
                <a:blipFill>
                  <a:blip r:embed="rId30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52">
                  <a:extLst>
                    <a:ext uri="{FF2B5EF4-FFF2-40B4-BE49-F238E27FC236}">
                      <a16:creationId xmlns:a16="http://schemas.microsoft.com/office/drawing/2014/main" id="{556D6C9B-B5FF-4CF1-BF9D-1C90ABC59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394" y="4933495"/>
                  <a:ext cx="2762839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0" name="Rectangle 52">
                  <a:extLst>
                    <a:ext uri="{FF2B5EF4-FFF2-40B4-BE49-F238E27FC236}">
                      <a16:creationId xmlns:a16="http://schemas.microsoft.com/office/drawing/2014/main" id="{556D6C9B-B5FF-4CF1-BF9D-1C90ABC592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6394" y="4933495"/>
                  <a:ext cx="2762839" cy="360363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52">
                  <a:extLst>
                    <a:ext uri="{FF2B5EF4-FFF2-40B4-BE49-F238E27FC236}">
                      <a16:creationId xmlns:a16="http://schemas.microsoft.com/office/drawing/2014/main" id="{95964605-8228-4AF3-8D14-63D010C854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394" y="4222927"/>
                  <a:ext cx="2762839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1" name="Rectangle 52">
                  <a:extLst>
                    <a:ext uri="{FF2B5EF4-FFF2-40B4-BE49-F238E27FC236}">
                      <a16:creationId xmlns:a16="http://schemas.microsoft.com/office/drawing/2014/main" id="{95964605-8228-4AF3-8D14-63D010C854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6394" y="4222927"/>
                  <a:ext cx="2762839" cy="360363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A727A62-C8DA-4E8C-9B17-D599C8ADCC52}"/>
              </a:ext>
            </a:extLst>
          </p:cNvPr>
          <p:cNvGrpSpPr/>
          <p:nvPr/>
        </p:nvGrpSpPr>
        <p:grpSpPr>
          <a:xfrm>
            <a:off x="3444610" y="4417127"/>
            <a:ext cx="1716343" cy="1793589"/>
            <a:chOff x="4211960" y="3926289"/>
            <a:chExt cx="1716343" cy="17935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52">
                  <a:extLst>
                    <a:ext uri="{FF2B5EF4-FFF2-40B4-BE49-F238E27FC236}">
                      <a16:creationId xmlns:a16="http://schemas.microsoft.com/office/drawing/2014/main" id="{837191AF-0281-4D48-9D32-E47A1BB8C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961" y="4632829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3" name="Rectangle 52">
                  <a:extLst>
                    <a:ext uri="{FF2B5EF4-FFF2-40B4-BE49-F238E27FC236}">
                      <a16:creationId xmlns:a16="http://schemas.microsoft.com/office/drawing/2014/main" id="{837191AF-0281-4D48-9D32-E47A1BB8C1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1961" y="4632829"/>
                  <a:ext cx="1716341" cy="360363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52">
                  <a:extLst>
                    <a:ext uri="{FF2B5EF4-FFF2-40B4-BE49-F238E27FC236}">
                      <a16:creationId xmlns:a16="http://schemas.microsoft.com/office/drawing/2014/main" id="{F2E35301-A265-456B-8EC7-7BB29DFDDA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962" y="5359515"/>
                  <a:ext cx="1716341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4" name="Rectangle 52">
                  <a:extLst>
                    <a:ext uri="{FF2B5EF4-FFF2-40B4-BE49-F238E27FC236}">
                      <a16:creationId xmlns:a16="http://schemas.microsoft.com/office/drawing/2014/main" id="{F2E35301-A265-456B-8EC7-7BB29DFDD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1962" y="5359515"/>
                  <a:ext cx="1716341" cy="360363"/>
                </a:xfrm>
                <a:prstGeom prst="rect">
                  <a:avLst/>
                </a:prstGeom>
                <a:blipFill>
                  <a:blip r:embed="rId34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52">
                  <a:extLst>
                    <a:ext uri="{FF2B5EF4-FFF2-40B4-BE49-F238E27FC236}">
                      <a16:creationId xmlns:a16="http://schemas.microsoft.com/office/drawing/2014/main" id="{41D3FDBD-AB8A-4B64-BE51-1AFE5CC705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960" y="4996464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5" name="Rectangle 52">
                  <a:extLst>
                    <a:ext uri="{FF2B5EF4-FFF2-40B4-BE49-F238E27FC236}">
                      <a16:creationId xmlns:a16="http://schemas.microsoft.com/office/drawing/2014/main" id="{41D3FDBD-AB8A-4B64-BE51-1AFE5CC70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1960" y="4996464"/>
                  <a:ext cx="1716341" cy="360363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52">
                  <a:extLst>
                    <a:ext uri="{FF2B5EF4-FFF2-40B4-BE49-F238E27FC236}">
                      <a16:creationId xmlns:a16="http://schemas.microsoft.com/office/drawing/2014/main" id="{0AB2A2F0-3918-4B20-982A-3185052AC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960" y="4285896"/>
                  <a:ext cx="1716341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6" name="Rectangle 52">
                  <a:extLst>
                    <a:ext uri="{FF2B5EF4-FFF2-40B4-BE49-F238E27FC236}">
                      <a16:creationId xmlns:a16="http://schemas.microsoft.com/office/drawing/2014/main" id="{0AB2A2F0-3918-4B20-982A-3185052AC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1960" y="4285896"/>
                  <a:ext cx="1716341" cy="360363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52">
                  <a:extLst>
                    <a:ext uri="{FF2B5EF4-FFF2-40B4-BE49-F238E27FC236}">
                      <a16:creationId xmlns:a16="http://schemas.microsoft.com/office/drawing/2014/main" id="{1FCAB6EC-4961-486A-AED1-DCDB05E26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960" y="3926289"/>
                  <a:ext cx="1716341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7" name="Rectangle 52">
                  <a:extLst>
                    <a:ext uri="{FF2B5EF4-FFF2-40B4-BE49-F238E27FC236}">
                      <a16:creationId xmlns:a16="http://schemas.microsoft.com/office/drawing/2014/main" id="{1FCAB6EC-4961-486A-AED1-DCDB05E265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1960" y="3926289"/>
                  <a:ext cx="1716341" cy="360363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1CE3C598-EB32-434E-8A8E-E00C84F55195}"/>
              </a:ext>
            </a:extLst>
          </p:cNvPr>
          <p:cNvGrpSpPr/>
          <p:nvPr/>
        </p:nvGrpSpPr>
        <p:grpSpPr>
          <a:xfrm>
            <a:off x="3444608" y="4413029"/>
            <a:ext cx="1716343" cy="1793589"/>
            <a:chOff x="4211960" y="3926289"/>
            <a:chExt cx="1716343" cy="17935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Rectangle 52">
                  <a:extLst>
                    <a:ext uri="{FF2B5EF4-FFF2-40B4-BE49-F238E27FC236}">
                      <a16:creationId xmlns:a16="http://schemas.microsoft.com/office/drawing/2014/main" id="{744AB9FE-C68E-474C-BB6F-89620F93AD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961" y="4632829"/>
                  <a:ext cx="1716341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9" name="Rectangle 52">
                  <a:extLst>
                    <a:ext uri="{FF2B5EF4-FFF2-40B4-BE49-F238E27FC236}">
                      <a16:creationId xmlns:a16="http://schemas.microsoft.com/office/drawing/2014/main" id="{744AB9FE-C68E-474C-BB6F-89620F93A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1961" y="4632829"/>
                  <a:ext cx="1716341" cy="360363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52">
                  <a:extLst>
                    <a:ext uri="{FF2B5EF4-FFF2-40B4-BE49-F238E27FC236}">
                      <a16:creationId xmlns:a16="http://schemas.microsoft.com/office/drawing/2014/main" id="{28674D8B-FE62-47AA-9B14-A4A8BD62D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962" y="5359515"/>
                  <a:ext cx="1716341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0" name="Rectangle 52">
                  <a:extLst>
                    <a:ext uri="{FF2B5EF4-FFF2-40B4-BE49-F238E27FC236}">
                      <a16:creationId xmlns:a16="http://schemas.microsoft.com/office/drawing/2014/main" id="{28674D8B-FE62-47AA-9B14-A4A8BD62D3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1962" y="5359515"/>
                  <a:ext cx="1716341" cy="360363"/>
                </a:xfrm>
                <a:prstGeom prst="rect">
                  <a:avLst/>
                </a:prstGeom>
                <a:blipFill>
                  <a:blip r:embed="rId39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52">
                  <a:extLst>
                    <a:ext uri="{FF2B5EF4-FFF2-40B4-BE49-F238E27FC236}">
                      <a16:creationId xmlns:a16="http://schemas.microsoft.com/office/drawing/2014/main" id="{E89134BA-AD1E-4FB9-B984-E83939401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960" y="4996464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1" name="Rectangle 52">
                  <a:extLst>
                    <a:ext uri="{FF2B5EF4-FFF2-40B4-BE49-F238E27FC236}">
                      <a16:creationId xmlns:a16="http://schemas.microsoft.com/office/drawing/2014/main" id="{E89134BA-AD1E-4FB9-B984-E839394012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1960" y="4996464"/>
                  <a:ext cx="1716341" cy="360363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52">
                  <a:extLst>
                    <a:ext uri="{FF2B5EF4-FFF2-40B4-BE49-F238E27FC236}">
                      <a16:creationId xmlns:a16="http://schemas.microsoft.com/office/drawing/2014/main" id="{EE6D7C4A-2DF3-4399-B896-9D5FA8B1F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960" y="4285896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2" name="Rectangle 52">
                  <a:extLst>
                    <a:ext uri="{FF2B5EF4-FFF2-40B4-BE49-F238E27FC236}">
                      <a16:creationId xmlns:a16="http://schemas.microsoft.com/office/drawing/2014/main" id="{EE6D7C4A-2DF3-4399-B896-9D5FA8B1F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1960" y="4285896"/>
                  <a:ext cx="1716341" cy="360363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52">
                  <a:extLst>
                    <a:ext uri="{FF2B5EF4-FFF2-40B4-BE49-F238E27FC236}">
                      <a16:creationId xmlns:a16="http://schemas.microsoft.com/office/drawing/2014/main" id="{7DB9AE92-A1FB-4040-812F-A31D61B7E4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960" y="3926289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3" name="Rectangle 52">
                  <a:extLst>
                    <a:ext uri="{FF2B5EF4-FFF2-40B4-BE49-F238E27FC236}">
                      <a16:creationId xmlns:a16="http://schemas.microsoft.com/office/drawing/2014/main" id="{7DB9AE92-A1FB-4040-812F-A31D61B7E4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1960" y="3926289"/>
                  <a:ext cx="1716341" cy="360363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52FD4D-FD75-4916-BFBC-1D82EE2B99A5}"/>
              </a:ext>
            </a:extLst>
          </p:cNvPr>
          <p:cNvGrpSpPr/>
          <p:nvPr/>
        </p:nvGrpSpPr>
        <p:grpSpPr>
          <a:xfrm>
            <a:off x="5580112" y="3636819"/>
            <a:ext cx="1452462" cy="2127409"/>
            <a:chOff x="5783834" y="3609181"/>
            <a:chExt cx="1716343" cy="2127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52">
                  <a:extLst>
                    <a:ext uri="{FF2B5EF4-FFF2-40B4-BE49-F238E27FC236}">
                      <a16:creationId xmlns:a16="http://schemas.microsoft.com/office/drawing/2014/main" id="{1451AB03-1251-449E-92A4-D865F8C997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5" y="4315721"/>
                  <a:ext cx="1716341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5" name="Rectangle 52">
                  <a:extLst>
                    <a:ext uri="{FF2B5EF4-FFF2-40B4-BE49-F238E27FC236}">
                      <a16:creationId xmlns:a16="http://schemas.microsoft.com/office/drawing/2014/main" id="{1451AB03-1251-449E-92A4-D865F8C99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5" y="4315721"/>
                  <a:ext cx="1716341" cy="360363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52">
                  <a:extLst>
                    <a:ext uri="{FF2B5EF4-FFF2-40B4-BE49-F238E27FC236}">
                      <a16:creationId xmlns:a16="http://schemas.microsoft.com/office/drawing/2014/main" id="{225EFBD3-E1D9-406D-9456-B417F18AEF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6" y="5376227"/>
                  <a:ext cx="1716341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6" name="Rectangle 52">
                  <a:extLst>
                    <a:ext uri="{FF2B5EF4-FFF2-40B4-BE49-F238E27FC236}">
                      <a16:creationId xmlns:a16="http://schemas.microsoft.com/office/drawing/2014/main" id="{225EFBD3-E1D9-406D-9456-B417F18AEF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6" y="5376227"/>
                  <a:ext cx="1716341" cy="360363"/>
                </a:xfrm>
                <a:prstGeom prst="rect">
                  <a:avLst/>
                </a:prstGeom>
                <a:blipFill>
                  <a:blip r:embed="rId44"/>
                  <a:stretch>
                    <a:fillRect b="-14516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Rectangle 52">
                  <a:extLst>
                    <a:ext uri="{FF2B5EF4-FFF2-40B4-BE49-F238E27FC236}">
                      <a16:creationId xmlns:a16="http://schemas.microsoft.com/office/drawing/2014/main" id="{AD2B4AD4-4698-4234-AFEA-491E25F281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4" y="5013176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7" name="Rectangle 52">
                  <a:extLst>
                    <a:ext uri="{FF2B5EF4-FFF2-40B4-BE49-F238E27FC236}">
                      <a16:creationId xmlns:a16="http://schemas.microsoft.com/office/drawing/2014/main" id="{AD2B4AD4-4698-4234-AFEA-491E25F281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4" y="5013176"/>
                  <a:ext cx="1716341" cy="360363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52">
                  <a:extLst>
                    <a:ext uri="{FF2B5EF4-FFF2-40B4-BE49-F238E27FC236}">
                      <a16:creationId xmlns:a16="http://schemas.microsoft.com/office/drawing/2014/main" id="{835362EA-08CF-430F-A62B-039FF43F3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4" y="3968788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8" name="Rectangle 52">
                  <a:extLst>
                    <a:ext uri="{FF2B5EF4-FFF2-40B4-BE49-F238E27FC236}">
                      <a16:creationId xmlns:a16="http://schemas.microsoft.com/office/drawing/2014/main" id="{835362EA-08CF-430F-A62B-039FF43F33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4" y="3968788"/>
                  <a:ext cx="1716341" cy="36036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52">
                  <a:extLst>
                    <a:ext uri="{FF2B5EF4-FFF2-40B4-BE49-F238E27FC236}">
                      <a16:creationId xmlns:a16="http://schemas.microsoft.com/office/drawing/2014/main" id="{13FB4146-5C8C-4210-9AA6-E1CC4817AC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4" y="3609181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9" name="Rectangle 52">
                  <a:extLst>
                    <a:ext uri="{FF2B5EF4-FFF2-40B4-BE49-F238E27FC236}">
                      <a16:creationId xmlns:a16="http://schemas.microsoft.com/office/drawing/2014/main" id="{13FB4146-5C8C-4210-9AA6-E1CC4817AC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4" y="3609181"/>
                  <a:ext cx="1716341" cy="360363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52">
                  <a:extLst>
                    <a:ext uri="{FF2B5EF4-FFF2-40B4-BE49-F238E27FC236}">
                      <a16:creationId xmlns:a16="http://schemas.microsoft.com/office/drawing/2014/main" id="{E7F09225-1A8D-4DE9-8155-202139475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4" y="4675328"/>
                  <a:ext cx="1716341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0" name="Rectangle 52">
                  <a:extLst>
                    <a:ext uri="{FF2B5EF4-FFF2-40B4-BE49-F238E27FC236}">
                      <a16:creationId xmlns:a16="http://schemas.microsoft.com/office/drawing/2014/main" id="{E7F09225-1A8D-4DE9-8155-2021394754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4" y="4675328"/>
                  <a:ext cx="1716341" cy="360363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343F8BEB-D381-4DBB-B9C2-5668B72BC25A}"/>
              </a:ext>
            </a:extLst>
          </p:cNvPr>
          <p:cNvGrpSpPr/>
          <p:nvPr/>
        </p:nvGrpSpPr>
        <p:grpSpPr>
          <a:xfrm>
            <a:off x="5580111" y="3636819"/>
            <a:ext cx="1452462" cy="2127409"/>
            <a:chOff x="5783834" y="3609181"/>
            <a:chExt cx="1716343" cy="2127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52">
                  <a:extLst>
                    <a:ext uri="{FF2B5EF4-FFF2-40B4-BE49-F238E27FC236}">
                      <a16:creationId xmlns:a16="http://schemas.microsoft.com/office/drawing/2014/main" id="{CC443B92-3796-4D35-B46D-A8B584E81A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5" y="4315721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2" name="Rectangle 52">
                  <a:extLst>
                    <a:ext uri="{FF2B5EF4-FFF2-40B4-BE49-F238E27FC236}">
                      <a16:creationId xmlns:a16="http://schemas.microsoft.com/office/drawing/2014/main" id="{CC443B92-3796-4D35-B46D-A8B584E81A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5" y="4315721"/>
                  <a:ext cx="1716341" cy="360363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52">
                  <a:extLst>
                    <a:ext uri="{FF2B5EF4-FFF2-40B4-BE49-F238E27FC236}">
                      <a16:creationId xmlns:a16="http://schemas.microsoft.com/office/drawing/2014/main" id="{FB1D8292-8D9A-417F-A157-37EFC4991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6" y="5376227"/>
                  <a:ext cx="1716341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3" name="Rectangle 52">
                  <a:extLst>
                    <a:ext uri="{FF2B5EF4-FFF2-40B4-BE49-F238E27FC236}">
                      <a16:creationId xmlns:a16="http://schemas.microsoft.com/office/drawing/2014/main" id="{FB1D8292-8D9A-417F-A157-37EFC4991D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6" y="5376227"/>
                  <a:ext cx="1716341" cy="360363"/>
                </a:xfrm>
                <a:prstGeom prst="rect">
                  <a:avLst/>
                </a:prstGeom>
                <a:blipFill>
                  <a:blip r:embed="rId50"/>
                  <a:stretch>
                    <a:fillRect b="-14516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52">
                  <a:extLst>
                    <a:ext uri="{FF2B5EF4-FFF2-40B4-BE49-F238E27FC236}">
                      <a16:creationId xmlns:a16="http://schemas.microsoft.com/office/drawing/2014/main" id="{A3E6EDA7-4F73-4EA2-A00E-CD0B275945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4" y="5013176"/>
                  <a:ext cx="1716341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4" name="Rectangle 52">
                  <a:extLst>
                    <a:ext uri="{FF2B5EF4-FFF2-40B4-BE49-F238E27FC236}">
                      <a16:creationId xmlns:a16="http://schemas.microsoft.com/office/drawing/2014/main" id="{A3E6EDA7-4F73-4EA2-A00E-CD0B27594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4" y="5013176"/>
                  <a:ext cx="1716341" cy="360363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52">
                  <a:extLst>
                    <a:ext uri="{FF2B5EF4-FFF2-40B4-BE49-F238E27FC236}">
                      <a16:creationId xmlns:a16="http://schemas.microsoft.com/office/drawing/2014/main" id="{819394A0-699A-4BA9-BC04-A8EF3A8B9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4" y="3968788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5" name="Rectangle 52">
                  <a:extLst>
                    <a:ext uri="{FF2B5EF4-FFF2-40B4-BE49-F238E27FC236}">
                      <a16:creationId xmlns:a16="http://schemas.microsoft.com/office/drawing/2014/main" id="{819394A0-699A-4BA9-BC04-A8EF3A8B99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4" y="3968788"/>
                  <a:ext cx="1716341" cy="36036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52">
                  <a:extLst>
                    <a:ext uri="{FF2B5EF4-FFF2-40B4-BE49-F238E27FC236}">
                      <a16:creationId xmlns:a16="http://schemas.microsoft.com/office/drawing/2014/main" id="{F141D5A4-2BEB-47B7-8269-C5721D37E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4" y="3609181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6" name="Rectangle 52">
                  <a:extLst>
                    <a:ext uri="{FF2B5EF4-FFF2-40B4-BE49-F238E27FC236}">
                      <a16:creationId xmlns:a16="http://schemas.microsoft.com/office/drawing/2014/main" id="{F141D5A4-2BEB-47B7-8269-C5721D37E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4" y="3609181"/>
                  <a:ext cx="1716341" cy="360363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52">
                  <a:extLst>
                    <a:ext uri="{FF2B5EF4-FFF2-40B4-BE49-F238E27FC236}">
                      <a16:creationId xmlns:a16="http://schemas.microsoft.com/office/drawing/2014/main" id="{A8E0730A-347F-4A9F-BED8-926C3F5863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83834" y="4675328"/>
                  <a:ext cx="1716341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7" name="Rectangle 52">
                  <a:extLst>
                    <a:ext uri="{FF2B5EF4-FFF2-40B4-BE49-F238E27FC236}">
                      <a16:creationId xmlns:a16="http://schemas.microsoft.com/office/drawing/2014/main" id="{A8E0730A-347F-4A9F-BED8-926C3F586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3834" y="4675328"/>
                  <a:ext cx="1716341" cy="360363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49D7C12-05F8-47E1-9559-AA168C5C59BC}"/>
              </a:ext>
            </a:extLst>
          </p:cNvPr>
          <p:cNvGrpSpPr/>
          <p:nvPr/>
        </p:nvGrpSpPr>
        <p:grpSpPr>
          <a:xfrm>
            <a:off x="7290028" y="3613605"/>
            <a:ext cx="1453962" cy="2492059"/>
            <a:chOff x="7290028" y="3613605"/>
            <a:chExt cx="1453962" cy="249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tangle 52">
                  <a:extLst>
                    <a:ext uri="{FF2B5EF4-FFF2-40B4-BE49-F238E27FC236}">
                      <a16:creationId xmlns:a16="http://schemas.microsoft.com/office/drawing/2014/main" id="{1DFB00AC-0D09-4F50-B2AC-DFF359A67D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29" y="4320145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9" name="Rectangle 52">
                  <a:extLst>
                    <a:ext uri="{FF2B5EF4-FFF2-40B4-BE49-F238E27FC236}">
                      <a16:creationId xmlns:a16="http://schemas.microsoft.com/office/drawing/2014/main" id="{1DFB00AC-0D09-4F50-B2AC-DFF359A67D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29" y="4320145"/>
                  <a:ext cx="1452460" cy="360363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52">
                  <a:extLst>
                    <a:ext uri="{FF2B5EF4-FFF2-40B4-BE49-F238E27FC236}">
                      <a16:creationId xmlns:a16="http://schemas.microsoft.com/office/drawing/2014/main" id="{2E6E2BF5-224C-4F72-AFAD-FE88EC3D2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30" y="5386720"/>
                  <a:ext cx="1452460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zh-CN" altLang="en-US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0" name="Rectangle 52">
                  <a:extLst>
                    <a:ext uri="{FF2B5EF4-FFF2-40B4-BE49-F238E27FC236}">
                      <a16:creationId xmlns:a16="http://schemas.microsoft.com/office/drawing/2014/main" id="{2E6E2BF5-224C-4F72-AFAD-FE88EC3D2B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30" y="5386720"/>
                  <a:ext cx="1452460" cy="360363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52">
                  <a:extLst>
                    <a:ext uri="{FF2B5EF4-FFF2-40B4-BE49-F238E27FC236}">
                      <a16:creationId xmlns:a16="http://schemas.microsoft.com/office/drawing/2014/main" id="{0F252CD0-750D-47DD-9E99-4D7D3BA19F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28" y="5031104"/>
                  <a:ext cx="1452460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1" name="Rectangle 52">
                  <a:extLst>
                    <a:ext uri="{FF2B5EF4-FFF2-40B4-BE49-F238E27FC236}">
                      <a16:creationId xmlns:a16="http://schemas.microsoft.com/office/drawing/2014/main" id="{0F252CD0-750D-47DD-9E99-4D7D3BA19F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28" y="5031104"/>
                  <a:ext cx="1452460" cy="360363"/>
                </a:xfrm>
                <a:prstGeom prst="rect">
                  <a:avLst/>
                </a:prstGeom>
                <a:blipFill>
                  <a:blip r:embed="rId55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52">
                  <a:extLst>
                    <a:ext uri="{FF2B5EF4-FFF2-40B4-BE49-F238E27FC236}">
                      <a16:creationId xmlns:a16="http://schemas.microsoft.com/office/drawing/2014/main" id="{5C251A8A-FB66-40BB-A1C5-01A64435C0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28" y="3973212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2" name="Rectangle 52">
                  <a:extLst>
                    <a:ext uri="{FF2B5EF4-FFF2-40B4-BE49-F238E27FC236}">
                      <a16:creationId xmlns:a16="http://schemas.microsoft.com/office/drawing/2014/main" id="{5C251A8A-FB66-40BB-A1C5-01A64435C0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28" y="3973212"/>
                  <a:ext cx="1452460" cy="360363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52">
                  <a:extLst>
                    <a:ext uri="{FF2B5EF4-FFF2-40B4-BE49-F238E27FC236}">
                      <a16:creationId xmlns:a16="http://schemas.microsoft.com/office/drawing/2014/main" id="{0BDD94E1-754E-4D58-B8AF-977B9C6473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28" y="3613605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3" name="Rectangle 52">
                  <a:extLst>
                    <a:ext uri="{FF2B5EF4-FFF2-40B4-BE49-F238E27FC236}">
                      <a16:creationId xmlns:a16="http://schemas.microsoft.com/office/drawing/2014/main" id="{0BDD94E1-754E-4D58-B8AF-977B9C6473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28" y="3613605"/>
                  <a:ext cx="1452460" cy="360363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52">
                  <a:extLst>
                    <a:ext uri="{FF2B5EF4-FFF2-40B4-BE49-F238E27FC236}">
                      <a16:creationId xmlns:a16="http://schemas.microsoft.com/office/drawing/2014/main" id="{787D5988-EF86-4E78-AFDB-C91B10C8E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28" y="4679752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4" name="Rectangle 52">
                  <a:extLst>
                    <a:ext uri="{FF2B5EF4-FFF2-40B4-BE49-F238E27FC236}">
                      <a16:creationId xmlns:a16="http://schemas.microsoft.com/office/drawing/2014/main" id="{787D5988-EF86-4E78-AFDB-C91B10C8E0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28" y="4679752"/>
                  <a:ext cx="1452460" cy="360363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tangle 52">
                  <a:extLst>
                    <a:ext uri="{FF2B5EF4-FFF2-40B4-BE49-F238E27FC236}">
                      <a16:creationId xmlns:a16="http://schemas.microsoft.com/office/drawing/2014/main" id="{963AE5C1-2DD3-497F-B2A8-6164C869C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0028" y="5745301"/>
                  <a:ext cx="1452460" cy="36036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5" name="Rectangle 52">
                  <a:extLst>
                    <a:ext uri="{FF2B5EF4-FFF2-40B4-BE49-F238E27FC236}">
                      <a16:creationId xmlns:a16="http://schemas.microsoft.com/office/drawing/2014/main" id="{963AE5C1-2DD3-497F-B2A8-6164C869C9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0028" y="5745301"/>
                  <a:ext cx="1452460" cy="360363"/>
                </a:xfrm>
                <a:prstGeom prst="rect">
                  <a:avLst/>
                </a:prstGeom>
                <a:blipFill>
                  <a:blip r:embed="rId59"/>
                  <a:stretch>
                    <a:fillRect b="-14516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601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正规式转左线性文法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将正规式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转为左线性文法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blipFill>
                <a:blip r:embed="rId4"/>
                <a:stretch>
                  <a:fillRect l="-69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2060848"/>
                <a:ext cx="8839744" cy="464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〖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22463C4-3D4F-4A74-85FC-F22112575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2060848"/>
                <a:ext cx="8839744" cy="464166"/>
              </a:xfrm>
              <a:prstGeom prst="rect">
                <a:avLst/>
              </a:prstGeom>
              <a:blipFill>
                <a:blip r:embed="rId5"/>
                <a:stretch>
                  <a:fillRect l="-552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BE68DC39-1C57-4558-8B7C-B94B7B3A2B83}"/>
              </a:ext>
            </a:extLst>
          </p:cNvPr>
          <p:cNvGrpSpPr/>
          <p:nvPr/>
        </p:nvGrpSpPr>
        <p:grpSpPr>
          <a:xfrm>
            <a:off x="5580112" y="1723220"/>
            <a:ext cx="3300240" cy="1705780"/>
            <a:chOff x="5580112" y="1610576"/>
            <a:chExt cx="3300240" cy="170578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089627F-E797-4C9B-8FF2-B3753CC7595B}"/>
                </a:ext>
              </a:extLst>
            </p:cNvPr>
            <p:cNvGrpSpPr/>
            <p:nvPr/>
          </p:nvGrpSpPr>
          <p:grpSpPr>
            <a:xfrm>
              <a:off x="5580112" y="1630885"/>
              <a:ext cx="3291310" cy="1667906"/>
              <a:chOff x="1691680" y="3468984"/>
              <a:chExt cx="3291310" cy="1667906"/>
            </a:xfrm>
            <a:no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 Box 4">
                    <a:extLst>
                      <a:ext uri="{FF2B5EF4-FFF2-40B4-BE49-F238E27FC236}">
                        <a16:creationId xmlns:a16="http://schemas.microsoft.com/office/drawing/2014/main" id="{8EA84D7E-F2CF-4014-B0D6-35AC9FDDBC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3468984"/>
                    <a:ext cx="98116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3" name="Text Box 4">
                    <a:extLst>
                      <a:ext uri="{FF2B5EF4-FFF2-40B4-BE49-F238E27FC236}">
                        <a16:creationId xmlns:a16="http://schemas.microsoft.com/office/drawing/2014/main" id="{8EA84D7E-F2CF-4014-B0D6-35AC9FDDBC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3468984"/>
                    <a:ext cx="98116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 Box 5">
                    <a:extLst>
                      <a:ext uri="{FF2B5EF4-FFF2-40B4-BE49-F238E27FC236}">
                        <a16:creationId xmlns:a16="http://schemas.microsoft.com/office/drawing/2014/main" id="{A2BE3F7A-F016-4C05-818D-58D3D8E0177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3901842"/>
                    <a:ext cx="1061894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9" name="Text Box 5">
                    <a:extLst>
                      <a:ext uri="{FF2B5EF4-FFF2-40B4-BE49-F238E27FC236}">
                        <a16:creationId xmlns:a16="http://schemas.microsoft.com/office/drawing/2014/main" id="{A2BE3F7A-F016-4C05-818D-58D3D8E017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3901842"/>
                    <a:ext cx="10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5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 Box 6">
                    <a:extLst>
                      <a:ext uri="{FF2B5EF4-FFF2-40B4-BE49-F238E27FC236}">
                        <a16:creationId xmlns:a16="http://schemas.microsoft.com/office/drawing/2014/main" id="{10270D32-4554-465E-BD1B-1AFE3D4C27D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4334700"/>
                    <a:ext cx="95128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1" name="Text Box 6">
                    <a:extLst>
                      <a:ext uri="{FF2B5EF4-FFF2-40B4-BE49-F238E27FC236}">
                        <a16:creationId xmlns:a16="http://schemas.microsoft.com/office/drawing/2014/main" id="{10270D32-4554-465E-BD1B-1AFE3D4C27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4334700"/>
                    <a:ext cx="9512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 Box 7">
                    <a:extLst>
                      <a:ext uri="{FF2B5EF4-FFF2-40B4-BE49-F238E27FC236}">
                        <a16:creationId xmlns:a16="http://schemas.microsoft.com/office/drawing/2014/main" id="{35A53F8B-564E-410E-B456-3B6779817AD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1680" y="4767558"/>
                    <a:ext cx="1085105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2" name="Text Box 7">
                    <a:extLst>
                      <a:ext uri="{FF2B5EF4-FFF2-40B4-BE49-F238E27FC236}">
                        <a16:creationId xmlns:a16="http://schemas.microsoft.com/office/drawing/2014/main" id="{35A53F8B-564E-410E-B456-3B6779817A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91680" y="4767558"/>
                    <a:ext cx="108510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11">
                    <a:extLst>
                      <a:ext uri="{FF2B5EF4-FFF2-40B4-BE49-F238E27FC236}">
                        <a16:creationId xmlns:a16="http://schemas.microsoft.com/office/drawing/2014/main" id="{B331448F-0FAC-4C52-966E-2D6B2787749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3468984"/>
                    <a:ext cx="1706942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𝐵𝑦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3" name="Text Box 11">
                    <a:extLst>
                      <a:ext uri="{FF2B5EF4-FFF2-40B4-BE49-F238E27FC236}">
                        <a16:creationId xmlns:a16="http://schemas.microsoft.com/office/drawing/2014/main" id="{B331448F-0FAC-4C52-966E-2D6B278774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3468984"/>
                    <a:ext cx="170694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5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 Box 14">
                    <a:extLst>
                      <a:ext uri="{FF2B5EF4-FFF2-40B4-BE49-F238E27FC236}">
                        <a16:creationId xmlns:a16="http://schemas.microsoft.com/office/drawing/2014/main" id="{0207C1F1-63B2-411B-8280-2967416D0F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3901842"/>
                    <a:ext cx="1545038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4" name="Text Box 14">
                    <a:extLst>
                      <a:ext uri="{FF2B5EF4-FFF2-40B4-BE49-F238E27FC236}">
                        <a16:creationId xmlns:a16="http://schemas.microsoft.com/office/drawing/2014/main" id="{0207C1F1-63B2-411B-8280-2967416D0F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3901842"/>
                    <a:ext cx="154503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8333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 Box 17">
                    <a:extLst>
                      <a:ext uri="{FF2B5EF4-FFF2-40B4-BE49-F238E27FC236}">
                        <a16:creationId xmlns:a16="http://schemas.microsoft.com/office/drawing/2014/main" id="{FEAE8E9E-3D44-4AD4-80B2-0042C5CF01D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4334700"/>
                    <a:ext cx="1707134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" panose="05000000000000000000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35" name="Text Box 17">
                    <a:extLst>
                      <a:ext uri="{FF2B5EF4-FFF2-40B4-BE49-F238E27FC236}">
                        <a16:creationId xmlns:a16="http://schemas.microsoft.com/office/drawing/2014/main" id="{FEAE8E9E-3D44-4AD4-80B2-0042C5CF01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4334700"/>
                    <a:ext cx="170713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 Box 18">
                    <a:extLst>
                      <a:ext uri="{FF2B5EF4-FFF2-40B4-BE49-F238E27FC236}">
                        <a16:creationId xmlns:a16="http://schemas.microsoft.com/office/drawing/2014/main" id="{CE140580-AFA2-4FBA-AB2E-6CE55A2A25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5856" y="4767558"/>
                    <a:ext cx="1686166" cy="36933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𝐴𝑦</m:t>
                          </m:r>
                        </m:oMath>
                      </m:oMathPara>
                    </a14:m>
                    <a:endParaRPr lang="en-US" altLang="zh-CN" sz="18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" panose="05000000000000000000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36" name="Text Box 18">
                    <a:extLst>
                      <a:ext uri="{FF2B5EF4-FFF2-40B4-BE49-F238E27FC236}">
                        <a16:creationId xmlns:a16="http://schemas.microsoft.com/office/drawing/2014/main" id="{CE140580-AFA2-4FBA-AB2E-6CE55A2A25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75856" y="4767558"/>
                    <a:ext cx="168616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箭头: 燕尾形 36">
                <a:extLst>
                  <a:ext uri="{FF2B5EF4-FFF2-40B4-BE49-F238E27FC236}">
                    <a16:creationId xmlns:a16="http://schemas.microsoft.com/office/drawing/2014/main" id="{215A0248-DA59-433C-B8D8-CF0032268EEA}"/>
                  </a:ext>
                </a:extLst>
              </p:cNvPr>
              <p:cNvSpPr/>
              <p:nvPr/>
            </p:nvSpPr>
            <p:spPr>
              <a:xfrm>
                <a:off x="2753574" y="3571396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箭头: 燕尾形 37">
                <a:extLst>
                  <a:ext uri="{FF2B5EF4-FFF2-40B4-BE49-F238E27FC236}">
                    <a16:creationId xmlns:a16="http://schemas.microsoft.com/office/drawing/2014/main" id="{12EBD396-822F-45CB-B03E-1C6DAF418B68}"/>
                  </a:ext>
                </a:extLst>
              </p:cNvPr>
              <p:cNvSpPr/>
              <p:nvPr/>
            </p:nvSpPr>
            <p:spPr>
              <a:xfrm>
                <a:off x="2753574" y="4004254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箭头: 燕尾形 39">
                <a:extLst>
                  <a:ext uri="{FF2B5EF4-FFF2-40B4-BE49-F238E27FC236}">
                    <a16:creationId xmlns:a16="http://schemas.microsoft.com/office/drawing/2014/main" id="{B8C8A545-B92A-44A8-8DC6-6CCB5DA48183}"/>
                  </a:ext>
                </a:extLst>
              </p:cNvPr>
              <p:cNvSpPr/>
              <p:nvPr/>
            </p:nvSpPr>
            <p:spPr>
              <a:xfrm>
                <a:off x="2753574" y="4437112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箭头: 燕尾形 40">
                <a:extLst>
                  <a:ext uri="{FF2B5EF4-FFF2-40B4-BE49-F238E27FC236}">
                    <a16:creationId xmlns:a16="http://schemas.microsoft.com/office/drawing/2014/main" id="{7BFB5B01-DCEB-4984-81FF-BBF9BBB738B2}"/>
                  </a:ext>
                </a:extLst>
              </p:cNvPr>
              <p:cNvSpPr/>
              <p:nvPr/>
            </p:nvSpPr>
            <p:spPr>
              <a:xfrm>
                <a:off x="2753574" y="4869970"/>
                <a:ext cx="522282" cy="192108"/>
              </a:xfrm>
              <a:prstGeom prst="notchedRigh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FCA5FBC-EA49-48D8-A096-5DE2C73DB2A1}"/>
                </a:ext>
              </a:extLst>
            </p:cNvPr>
            <p:cNvSpPr/>
            <p:nvPr/>
          </p:nvSpPr>
          <p:spPr>
            <a:xfrm>
              <a:off x="5589234" y="1610576"/>
              <a:ext cx="3291118" cy="1705780"/>
            </a:xfrm>
            <a:prstGeom prst="roundRect">
              <a:avLst/>
            </a:prstGeom>
            <a:solidFill>
              <a:schemeClr val="accent1">
                <a:alpha val="3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49D7C12-05F8-47E1-9559-AA168C5C59BC}"/>
              </a:ext>
            </a:extLst>
          </p:cNvPr>
          <p:cNvGrpSpPr/>
          <p:nvPr/>
        </p:nvGrpSpPr>
        <p:grpSpPr>
          <a:xfrm>
            <a:off x="316653" y="2681267"/>
            <a:ext cx="1453962" cy="2492059"/>
            <a:chOff x="7290028" y="3613605"/>
            <a:chExt cx="1453962" cy="249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tangle 52">
                  <a:extLst>
                    <a:ext uri="{FF2B5EF4-FFF2-40B4-BE49-F238E27FC236}">
                      <a16:creationId xmlns:a16="http://schemas.microsoft.com/office/drawing/2014/main" id="{1DFB00AC-0D09-4F50-B2AC-DFF359A67D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29" y="4320145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9" name="Rectangle 52">
                  <a:extLst>
                    <a:ext uri="{FF2B5EF4-FFF2-40B4-BE49-F238E27FC236}">
                      <a16:creationId xmlns:a16="http://schemas.microsoft.com/office/drawing/2014/main" id="{1DFB00AC-0D09-4F50-B2AC-DFF359A67D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29" y="4320145"/>
                  <a:ext cx="1452460" cy="3603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52">
                  <a:extLst>
                    <a:ext uri="{FF2B5EF4-FFF2-40B4-BE49-F238E27FC236}">
                      <a16:creationId xmlns:a16="http://schemas.microsoft.com/office/drawing/2014/main" id="{2E6E2BF5-224C-4F72-AFAD-FE88EC3D2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30" y="5386720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0" name="Rectangle 52">
                  <a:extLst>
                    <a:ext uri="{FF2B5EF4-FFF2-40B4-BE49-F238E27FC236}">
                      <a16:creationId xmlns:a16="http://schemas.microsoft.com/office/drawing/2014/main" id="{2E6E2BF5-224C-4F72-AFAD-FE88EC3D2B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30" y="5386720"/>
                  <a:ext cx="1452460" cy="3603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52">
                  <a:extLst>
                    <a:ext uri="{FF2B5EF4-FFF2-40B4-BE49-F238E27FC236}">
                      <a16:creationId xmlns:a16="http://schemas.microsoft.com/office/drawing/2014/main" id="{0F252CD0-750D-47DD-9E99-4D7D3BA19F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28" y="5031104"/>
                  <a:ext cx="1452460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1" name="Rectangle 52">
                  <a:extLst>
                    <a:ext uri="{FF2B5EF4-FFF2-40B4-BE49-F238E27FC236}">
                      <a16:creationId xmlns:a16="http://schemas.microsoft.com/office/drawing/2014/main" id="{0F252CD0-750D-47DD-9E99-4D7D3BA19F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28" y="5031104"/>
                  <a:ext cx="1452460" cy="360363"/>
                </a:xfrm>
                <a:prstGeom prst="rect">
                  <a:avLst/>
                </a:prstGeom>
                <a:blipFill>
                  <a:blip r:embed="rId16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52">
                  <a:extLst>
                    <a:ext uri="{FF2B5EF4-FFF2-40B4-BE49-F238E27FC236}">
                      <a16:creationId xmlns:a16="http://schemas.microsoft.com/office/drawing/2014/main" id="{5C251A8A-FB66-40BB-A1C5-01A64435C0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28" y="3973212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2" name="Rectangle 52">
                  <a:extLst>
                    <a:ext uri="{FF2B5EF4-FFF2-40B4-BE49-F238E27FC236}">
                      <a16:creationId xmlns:a16="http://schemas.microsoft.com/office/drawing/2014/main" id="{5C251A8A-FB66-40BB-A1C5-01A64435C0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28" y="3973212"/>
                  <a:ext cx="1452460" cy="36036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52">
                  <a:extLst>
                    <a:ext uri="{FF2B5EF4-FFF2-40B4-BE49-F238E27FC236}">
                      <a16:creationId xmlns:a16="http://schemas.microsoft.com/office/drawing/2014/main" id="{0BDD94E1-754E-4D58-B8AF-977B9C6473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28" y="3613605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3" name="Rectangle 52">
                  <a:extLst>
                    <a:ext uri="{FF2B5EF4-FFF2-40B4-BE49-F238E27FC236}">
                      <a16:creationId xmlns:a16="http://schemas.microsoft.com/office/drawing/2014/main" id="{0BDD94E1-754E-4D58-B8AF-977B9C6473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28" y="3613605"/>
                  <a:ext cx="1452460" cy="36036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52">
                  <a:extLst>
                    <a:ext uri="{FF2B5EF4-FFF2-40B4-BE49-F238E27FC236}">
                      <a16:creationId xmlns:a16="http://schemas.microsoft.com/office/drawing/2014/main" id="{787D5988-EF86-4E78-AFDB-C91B10C8E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1528" y="4679752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4" name="Rectangle 52">
                  <a:extLst>
                    <a:ext uri="{FF2B5EF4-FFF2-40B4-BE49-F238E27FC236}">
                      <a16:creationId xmlns:a16="http://schemas.microsoft.com/office/drawing/2014/main" id="{787D5988-EF86-4E78-AFDB-C91B10C8E0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1528" y="4679752"/>
                  <a:ext cx="1452460" cy="36036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tangle 52">
                  <a:extLst>
                    <a:ext uri="{FF2B5EF4-FFF2-40B4-BE49-F238E27FC236}">
                      <a16:creationId xmlns:a16="http://schemas.microsoft.com/office/drawing/2014/main" id="{963AE5C1-2DD3-497F-B2A8-6164C869C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0028" y="5745301"/>
                  <a:ext cx="1452460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55" name="Rectangle 52">
                  <a:extLst>
                    <a:ext uri="{FF2B5EF4-FFF2-40B4-BE49-F238E27FC236}">
                      <a16:creationId xmlns:a16="http://schemas.microsoft.com/office/drawing/2014/main" id="{963AE5C1-2DD3-497F-B2A8-6164C869C9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0028" y="5745301"/>
                  <a:ext cx="1452460" cy="360363"/>
                </a:xfrm>
                <a:prstGeom prst="rect">
                  <a:avLst/>
                </a:prstGeom>
                <a:blipFill>
                  <a:blip r:embed="rId20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E4C9A9-E0C9-4B64-A2B6-0582E739B23A}"/>
              </a:ext>
            </a:extLst>
          </p:cNvPr>
          <p:cNvGrpSpPr/>
          <p:nvPr/>
        </p:nvGrpSpPr>
        <p:grpSpPr>
          <a:xfrm>
            <a:off x="2004949" y="2665230"/>
            <a:ext cx="1452460" cy="3199302"/>
            <a:chOff x="1979712" y="2737141"/>
            <a:chExt cx="1452460" cy="3199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52">
                  <a:extLst>
                    <a:ext uri="{FF2B5EF4-FFF2-40B4-BE49-F238E27FC236}">
                      <a16:creationId xmlns:a16="http://schemas.microsoft.com/office/drawing/2014/main" id="{104CB017-2D42-4AF9-B6BD-40438C25DE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443681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4" name="Rectangle 52">
                  <a:extLst>
                    <a:ext uri="{FF2B5EF4-FFF2-40B4-BE49-F238E27FC236}">
                      <a16:creationId xmlns:a16="http://schemas.microsoft.com/office/drawing/2014/main" id="{104CB017-2D42-4AF9-B6BD-40438C25DE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443681"/>
                  <a:ext cx="1452460" cy="36036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52">
                  <a:extLst>
                    <a:ext uri="{FF2B5EF4-FFF2-40B4-BE49-F238E27FC236}">
                      <a16:creationId xmlns:a16="http://schemas.microsoft.com/office/drawing/2014/main" id="{2F64C266-99DB-487B-96B7-FAA6BEB248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870296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5" name="Rectangle 52">
                  <a:extLst>
                    <a:ext uri="{FF2B5EF4-FFF2-40B4-BE49-F238E27FC236}">
                      <a16:creationId xmlns:a16="http://schemas.microsoft.com/office/drawing/2014/main" id="{2F64C266-99DB-487B-96B7-FAA6BEB248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870296"/>
                  <a:ext cx="1452460" cy="36036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52">
                  <a:extLst>
                    <a:ext uri="{FF2B5EF4-FFF2-40B4-BE49-F238E27FC236}">
                      <a16:creationId xmlns:a16="http://schemas.microsoft.com/office/drawing/2014/main" id="{F18FFD6D-B8B0-425D-BBCF-B6B81B96E9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154640"/>
                  <a:ext cx="1452460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𝐴𝑎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6" name="Rectangle 52">
                  <a:extLst>
                    <a:ext uri="{FF2B5EF4-FFF2-40B4-BE49-F238E27FC236}">
                      <a16:creationId xmlns:a16="http://schemas.microsoft.com/office/drawing/2014/main" id="{F18FFD6D-B8B0-425D-BBCF-B6B81B96E9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154640"/>
                  <a:ext cx="1452460" cy="36036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52">
                  <a:extLst>
                    <a:ext uri="{FF2B5EF4-FFF2-40B4-BE49-F238E27FC236}">
                      <a16:creationId xmlns:a16="http://schemas.microsoft.com/office/drawing/2014/main" id="{E67A698F-8BB5-4496-8C19-011C857A9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096748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7" name="Rectangle 52">
                  <a:extLst>
                    <a:ext uri="{FF2B5EF4-FFF2-40B4-BE49-F238E27FC236}">
                      <a16:creationId xmlns:a16="http://schemas.microsoft.com/office/drawing/2014/main" id="{E67A698F-8BB5-4496-8C19-011C857A9D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096748"/>
                  <a:ext cx="1452460" cy="36036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52">
                  <a:extLst>
                    <a:ext uri="{FF2B5EF4-FFF2-40B4-BE49-F238E27FC236}">
                      <a16:creationId xmlns:a16="http://schemas.microsoft.com/office/drawing/2014/main" id="{CC03DECE-2655-420F-816D-EB0F309AFD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2737141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8" name="Rectangle 52">
                  <a:extLst>
                    <a:ext uri="{FF2B5EF4-FFF2-40B4-BE49-F238E27FC236}">
                      <a16:creationId xmlns:a16="http://schemas.microsoft.com/office/drawing/2014/main" id="{CC03DECE-2655-420F-816D-EB0F309AF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2737141"/>
                  <a:ext cx="1452460" cy="36036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52">
                  <a:extLst>
                    <a:ext uri="{FF2B5EF4-FFF2-40B4-BE49-F238E27FC236}">
                      <a16:creationId xmlns:a16="http://schemas.microsoft.com/office/drawing/2014/main" id="{AD7DE7CC-D099-4847-8BFF-CF163F1C39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803288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9" name="Rectangle 52">
                  <a:extLst>
                    <a:ext uri="{FF2B5EF4-FFF2-40B4-BE49-F238E27FC236}">
                      <a16:creationId xmlns:a16="http://schemas.microsoft.com/office/drawing/2014/main" id="{AD7DE7CC-D099-4847-8BFF-CF163F1C39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803288"/>
                  <a:ext cx="1452460" cy="36036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52">
                  <a:extLst>
                    <a:ext uri="{FF2B5EF4-FFF2-40B4-BE49-F238E27FC236}">
                      <a16:creationId xmlns:a16="http://schemas.microsoft.com/office/drawing/2014/main" id="{1C2DC664-4AD1-4B15-8310-70968F4E15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5228877"/>
                  <a:ext cx="1452460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𝑆𝑎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0" name="Rectangle 52">
                  <a:extLst>
                    <a:ext uri="{FF2B5EF4-FFF2-40B4-BE49-F238E27FC236}">
                      <a16:creationId xmlns:a16="http://schemas.microsoft.com/office/drawing/2014/main" id="{1C2DC664-4AD1-4B15-8310-70968F4E15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5228877"/>
                  <a:ext cx="1452460" cy="36036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52">
                  <a:extLst>
                    <a:ext uri="{FF2B5EF4-FFF2-40B4-BE49-F238E27FC236}">
                      <a16:creationId xmlns:a16="http://schemas.microsoft.com/office/drawing/2014/main" id="{DE98FBCB-6B0B-46A3-9A53-44EBCCE11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512700"/>
                  <a:ext cx="1452460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𝐴𝑏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1" name="Rectangle 52">
                  <a:extLst>
                    <a:ext uri="{FF2B5EF4-FFF2-40B4-BE49-F238E27FC236}">
                      <a16:creationId xmlns:a16="http://schemas.microsoft.com/office/drawing/2014/main" id="{DE98FBCB-6B0B-46A3-9A53-44EBCCE11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512700"/>
                  <a:ext cx="1452460" cy="360363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52">
                  <a:extLst>
                    <a:ext uri="{FF2B5EF4-FFF2-40B4-BE49-F238E27FC236}">
                      <a16:creationId xmlns:a16="http://schemas.microsoft.com/office/drawing/2014/main" id="{DD3457C5-E666-4E34-9A96-1DAADBE26F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5576080"/>
                  <a:ext cx="1452460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2" name="Rectangle 52">
                  <a:extLst>
                    <a:ext uri="{FF2B5EF4-FFF2-40B4-BE49-F238E27FC236}">
                      <a16:creationId xmlns:a16="http://schemas.microsoft.com/office/drawing/2014/main" id="{DD3457C5-E666-4E34-9A96-1DAADBE26F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5576080"/>
                  <a:ext cx="1452460" cy="36036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434D5EF-E2D9-4AEB-8EC3-CD76E321DCE5}"/>
              </a:ext>
            </a:extLst>
          </p:cNvPr>
          <p:cNvGrpSpPr/>
          <p:nvPr/>
        </p:nvGrpSpPr>
        <p:grpSpPr>
          <a:xfrm>
            <a:off x="2003447" y="2660940"/>
            <a:ext cx="1452460" cy="3199302"/>
            <a:chOff x="1979712" y="2737141"/>
            <a:chExt cx="1452460" cy="3199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52">
                  <a:extLst>
                    <a:ext uri="{FF2B5EF4-FFF2-40B4-BE49-F238E27FC236}">
                      <a16:creationId xmlns:a16="http://schemas.microsoft.com/office/drawing/2014/main" id="{656FBEA1-2C34-487F-9349-292C32B355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443681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5" name="Rectangle 52">
                  <a:extLst>
                    <a:ext uri="{FF2B5EF4-FFF2-40B4-BE49-F238E27FC236}">
                      <a16:creationId xmlns:a16="http://schemas.microsoft.com/office/drawing/2014/main" id="{656FBEA1-2C34-487F-9349-292C32B355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443681"/>
                  <a:ext cx="1452460" cy="360363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52">
                  <a:extLst>
                    <a:ext uri="{FF2B5EF4-FFF2-40B4-BE49-F238E27FC236}">
                      <a16:creationId xmlns:a16="http://schemas.microsoft.com/office/drawing/2014/main" id="{39CBE8B9-F2C9-4874-932C-F74463BF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870296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6" name="Rectangle 52">
                  <a:extLst>
                    <a:ext uri="{FF2B5EF4-FFF2-40B4-BE49-F238E27FC236}">
                      <a16:creationId xmlns:a16="http://schemas.microsoft.com/office/drawing/2014/main" id="{39CBE8B9-F2C9-4874-932C-F74463BF6F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870296"/>
                  <a:ext cx="1452460" cy="360363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52">
                  <a:extLst>
                    <a:ext uri="{FF2B5EF4-FFF2-40B4-BE49-F238E27FC236}">
                      <a16:creationId xmlns:a16="http://schemas.microsoft.com/office/drawing/2014/main" id="{9346EEF4-C8A3-434A-BB6E-A947CEA96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154640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7" name="Rectangle 52">
                  <a:extLst>
                    <a:ext uri="{FF2B5EF4-FFF2-40B4-BE49-F238E27FC236}">
                      <a16:creationId xmlns:a16="http://schemas.microsoft.com/office/drawing/2014/main" id="{9346EEF4-C8A3-434A-BB6E-A947CEA96B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154640"/>
                  <a:ext cx="1452460" cy="360363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52">
                  <a:extLst>
                    <a:ext uri="{FF2B5EF4-FFF2-40B4-BE49-F238E27FC236}">
                      <a16:creationId xmlns:a16="http://schemas.microsoft.com/office/drawing/2014/main" id="{5A683290-B6CD-4861-B199-F465DD30D8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096748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8" name="Rectangle 52">
                  <a:extLst>
                    <a:ext uri="{FF2B5EF4-FFF2-40B4-BE49-F238E27FC236}">
                      <a16:creationId xmlns:a16="http://schemas.microsoft.com/office/drawing/2014/main" id="{5A683290-B6CD-4861-B199-F465DD30D8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096748"/>
                  <a:ext cx="1452460" cy="360363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52">
                  <a:extLst>
                    <a:ext uri="{FF2B5EF4-FFF2-40B4-BE49-F238E27FC236}">
                      <a16:creationId xmlns:a16="http://schemas.microsoft.com/office/drawing/2014/main" id="{5398E424-C6F5-4F0F-90FC-D4CFEB2404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2737141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0" name="Rectangle 52">
                  <a:extLst>
                    <a:ext uri="{FF2B5EF4-FFF2-40B4-BE49-F238E27FC236}">
                      <a16:creationId xmlns:a16="http://schemas.microsoft.com/office/drawing/2014/main" id="{5398E424-C6F5-4F0F-90FC-D4CFEB2404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2737141"/>
                  <a:ext cx="1452460" cy="360363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52">
                  <a:extLst>
                    <a:ext uri="{FF2B5EF4-FFF2-40B4-BE49-F238E27FC236}">
                      <a16:creationId xmlns:a16="http://schemas.microsoft.com/office/drawing/2014/main" id="{0F351F3A-E8D5-41EF-8726-9274A518F9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3803288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1" name="Rectangle 52">
                  <a:extLst>
                    <a:ext uri="{FF2B5EF4-FFF2-40B4-BE49-F238E27FC236}">
                      <a16:creationId xmlns:a16="http://schemas.microsoft.com/office/drawing/2014/main" id="{0F351F3A-E8D5-41EF-8726-9274A518F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3803288"/>
                  <a:ext cx="1452460" cy="360363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52">
                  <a:extLst>
                    <a:ext uri="{FF2B5EF4-FFF2-40B4-BE49-F238E27FC236}">
                      <a16:creationId xmlns:a16="http://schemas.microsoft.com/office/drawing/2014/main" id="{BACA205B-A51D-4EE8-BEE6-3A3465F1B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5228877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𝑆𝑎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2" name="Rectangle 52">
                  <a:extLst>
                    <a:ext uri="{FF2B5EF4-FFF2-40B4-BE49-F238E27FC236}">
                      <a16:creationId xmlns:a16="http://schemas.microsoft.com/office/drawing/2014/main" id="{BACA205B-A51D-4EE8-BEE6-3A3465F1B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5228877"/>
                  <a:ext cx="1452460" cy="360363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52">
                  <a:extLst>
                    <a:ext uri="{FF2B5EF4-FFF2-40B4-BE49-F238E27FC236}">
                      <a16:creationId xmlns:a16="http://schemas.microsoft.com/office/drawing/2014/main" id="{A44212C8-6453-4428-9EA5-129A2BDA5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4512700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3" name="Rectangle 52">
                  <a:extLst>
                    <a:ext uri="{FF2B5EF4-FFF2-40B4-BE49-F238E27FC236}">
                      <a16:creationId xmlns:a16="http://schemas.microsoft.com/office/drawing/2014/main" id="{A44212C8-6453-4428-9EA5-129A2BDA5A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4512700"/>
                  <a:ext cx="1452460" cy="360363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52">
                  <a:extLst>
                    <a:ext uri="{FF2B5EF4-FFF2-40B4-BE49-F238E27FC236}">
                      <a16:creationId xmlns:a16="http://schemas.microsoft.com/office/drawing/2014/main" id="{71A6F000-8443-4E70-B701-DDABE69B10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712" y="5576080"/>
                  <a:ext cx="1452460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4" name="Rectangle 52">
                  <a:extLst>
                    <a:ext uri="{FF2B5EF4-FFF2-40B4-BE49-F238E27FC236}">
                      <a16:creationId xmlns:a16="http://schemas.microsoft.com/office/drawing/2014/main" id="{71A6F000-8443-4E70-B701-DDABE69B1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79712" y="5576080"/>
                  <a:ext cx="1452460" cy="360363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8">
                <a:extLst>
                  <a:ext uri="{FF2B5EF4-FFF2-40B4-BE49-F238E27FC236}">
                    <a16:creationId xmlns:a16="http://schemas.microsoft.com/office/drawing/2014/main" id="{0FC4F5AC-0B18-40DA-8670-8941E8F3F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6560" y="3537178"/>
                <a:ext cx="4274969" cy="2640723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〖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整理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,{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𝑆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𝐵𝑎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𝐶𝑏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𝑆𝑎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𝑆𝑏</m:t>
                      </m:r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𝐴𝑎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𝐴𝑏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𝐴𝑎</m:t>
                      </m:r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𝐶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𝐴𝑏</m:t>
                      </m:r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5" name="TextBox 8">
                <a:extLst>
                  <a:ext uri="{FF2B5EF4-FFF2-40B4-BE49-F238E27FC236}">
                    <a16:creationId xmlns:a16="http://schemas.microsoft.com/office/drawing/2014/main" id="{0FC4F5AC-0B18-40DA-8670-8941E8F3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6560" y="3537178"/>
                <a:ext cx="4274969" cy="2640723"/>
              </a:xfrm>
              <a:prstGeom prst="rect">
                <a:avLst/>
              </a:prstGeom>
              <a:blipFill>
                <a:blip r:embed="rId39"/>
                <a:stretch>
                  <a:fillRect l="-994"/>
                </a:stretch>
              </a:blip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9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2470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正规文法</a:t>
                </a:r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正规文法转正规式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EF9FB1F1-7F17-4B0F-8817-520646445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52" y="1142296"/>
            <a:ext cx="8839744" cy="148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反复利用以下规则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合并文法的产生式，最后只剩下一个开始符号定义的产生式，并且产生式右部不含非终结符合。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右线性文法：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3252F27-90FF-484F-A36E-5FA8D2B27393}"/>
              </a:ext>
            </a:extLst>
          </p:cNvPr>
          <p:cNvGrpSpPr/>
          <p:nvPr/>
        </p:nvGrpSpPr>
        <p:grpSpPr>
          <a:xfrm>
            <a:off x="1547664" y="2689640"/>
            <a:ext cx="4127433" cy="369332"/>
            <a:chOff x="1598638" y="2943481"/>
            <a:chExt cx="412743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4">
                  <a:extLst>
                    <a:ext uri="{FF2B5EF4-FFF2-40B4-BE49-F238E27FC236}">
                      <a16:creationId xmlns:a16="http://schemas.microsoft.com/office/drawing/2014/main" id="{8402CE6E-A8BB-4F19-A490-3CAA5BE780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17846" y="2943481"/>
                  <a:ext cx="1008225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𝛼𝛽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" name="Text Box 4">
                  <a:extLst>
                    <a:ext uri="{FF2B5EF4-FFF2-40B4-BE49-F238E27FC236}">
                      <a16:creationId xmlns:a16="http://schemas.microsoft.com/office/drawing/2014/main" id="{8402CE6E-A8BB-4F19-A490-3CAA5BE78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17846" y="2943481"/>
                  <a:ext cx="100822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1">
                  <a:extLst>
                    <a:ext uri="{FF2B5EF4-FFF2-40B4-BE49-F238E27FC236}">
                      <a16:creationId xmlns:a16="http://schemas.microsoft.com/office/drawing/2014/main" id="{8F35C74D-009E-44DC-AC55-6BD5CE19B1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98638" y="2943481"/>
                  <a:ext cx="1732397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" name="Text Box 11">
                  <a:extLst>
                    <a:ext uri="{FF2B5EF4-FFF2-40B4-BE49-F238E27FC236}">
                      <a16:creationId xmlns:a16="http://schemas.microsoft.com/office/drawing/2014/main" id="{8F35C74D-009E-44DC-AC55-6BD5CE19B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98638" y="2943481"/>
                  <a:ext cx="173239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箭头: 燕尾形 4">
              <a:extLst>
                <a:ext uri="{FF2B5EF4-FFF2-40B4-BE49-F238E27FC236}">
                  <a16:creationId xmlns:a16="http://schemas.microsoft.com/office/drawing/2014/main" id="{83C42FF8-DD2A-48C8-A987-5E1F87D5647C}"/>
                </a:ext>
              </a:extLst>
            </p:cNvPr>
            <p:cNvSpPr/>
            <p:nvPr/>
          </p:nvSpPr>
          <p:spPr>
            <a:xfrm>
              <a:off x="3491880" y="3016081"/>
              <a:ext cx="1008112" cy="224132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FE30C8D-F142-40EC-9032-18B25BF8552B}"/>
              </a:ext>
            </a:extLst>
          </p:cNvPr>
          <p:cNvGrpSpPr/>
          <p:nvPr/>
        </p:nvGrpSpPr>
        <p:grpSpPr>
          <a:xfrm>
            <a:off x="1547664" y="3162686"/>
            <a:ext cx="4423804" cy="369332"/>
            <a:chOff x="1598638" y="3426988"/>
            <a:chExt cx="442380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5">
                  <a:extLst>
                    <a:ext uri="{FF2B5EF4-FFF2-40B4-BE49-F238E27FC236}">
                      <a16:creationId xmlns:a16="http://schemas.microsoft.com/office/drawing/2014/main" id="{FBB334C6-57C9-4595-8021-8BD75FAA60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39719" y="3426988"/>
                  <a:ext cx="128272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" name="Text Box 5">
                  <a:extLst>
                    <a:ext uri="{FF2B5EF4-FFF2-40B4-BE49-F238E27FC236}">
                      <a16:creationId xmlns:a16="http://schemas.microsoft.com/office/drawing/2014/main" id="{FBB334C6-57C9-4595-8021-8BD75FAA6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39719" y="3426988"/>
                  <a:ext cx="128272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14">
                  <a:extLst>
                    <a:ext uri="{FF2B5EF4-FFF2-40B4-BE49-F238E27FC236}">
                      <a16:creationId xmlns:a16="http://schemas.microsoft.com/office/drawing/2014/main" id="{7BDF4F0B-CFEC-4116-BCA4-98D5B27787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98638" y="3426988"/>
                  <a:ext cx="182357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2" name="Text Box 14">
                  <a:extLst>
                    <a:ext uri="{FF2B5EF4-FFF2-40B4-BE49-F238E27FC236}">
                      <a16:creationId xmlns:a16="http://schemas.microsoft.com/office/drawing/2014/main" id="{7BDF4F0B-CFEC-4116-BCA4-98D5B2778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98638" y="3426988"/>
                  <a:ext cx="182357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箭头: 燕尾形 25">
              <a:extLst>
                <a:ext uri="{FF2B5EF4-FFF2-40B4-BE49-F238E27FC236}">
                  <a16:creationId xmlns:a16="http://schemas.microsoft.com/office/drawing/2014/main" id="{842D28AE-CE72-4D24-8C1A-FB2974423E97}"/>
                </a:ext>
              </a:extLst>
            </p:cNvPr>
            <p:cNvSpPr/>
            <p:nvPr/>
          </p:nvSpPr>
          <p:spPr>
            <a:xfrm>
              <a:off x="3513753" y="3499588"/>
              <a:ext cx="1008112" cy="224132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5C7B33C-2D87-4FAC-9AD2-01154437976D}"/>
              </a:ext>
            </a:extLst>
          </p:cNvPr>
          <p:cNvGrpSpPr/>
          <p:nvPr/>
        </p:nvGrpSpPr>
        <p:grpSpPr>
          <a:xfrm>
            <a:off x="1547664" y="3635732"/>
            <a:ext cx="4230218" cy="369332"/>
            <a:chOff x="1598638" y="3889573"/>
            <a:chExt cx="423021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6">
                  <a:extLst>
                    <a:ext uri="{FF2B5EF4-FFF2-40B4-BE49-F238E27FC236}">
                      <a16:creationId xmlns:a16="http://schemas.microsoft.com/office/drawing/2014/main" id="{14468A7B-51CE-4540-B8BB-5274A1FB00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17846" y="3889573"/>
                  <a:ext cx="111101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" name="Text Box 6">
                  <a:extLst>
                    <a:ext uri="{FF2B5EF4-FFF2-40B4-BE49-F238E27FC236}">
                      <a16:creationId xmlns:a16="http://schemas.microsoft.com/office/drawing/2014/main" id="{14468A7B-51CE-4540-B8BB-5274A1FB0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17846" y="3889573"/>
                  <a:ext cx="111101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17">
                  <a:extLst>
                    <a:ext uri="{FF2B5EF4-FFF2-40B4-BE49-F238E27FC236}">
                      <a16:creationId xmlns:a16="http://schemas.microsoft.com/office/drawing/2014/main" id="{59F7BADF-D3DD-430E-B6B9-3E10D4DF09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98638" y="3889573"/>
                  <a:ext cx="1707134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0" name="Text Box 17">
                  <a:extLst>
                    <a:ext uri="{FF2B5EF4-FFF2-40B4-BE49-F238E27FC236}">
                      <a16:creationId xmlns:a16="http://schemas.microsoft.com/office/drawing/2014/main" id="{59F7BADF-D3DD-430E-B6B9-3E10D4DF0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98638" y="3889573"/>
                  <a:ext cx="17071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箭头: 燕尾形 26">
              <a:extLst>
                <a:ext uri="{FF2B5EF4-FFF2-40B4-BE49-F238E27FC236}">
                  <a16:creationId xmlns:a16="http://schemas.microsoft.com/office/drawing/2014/main" id="{03FFFC45-60EF-445A-BB17-955837E06D3B}"/>
                </a:ext>
              </a:extLst>
            </p:cNvPr>
            <p:cNvSpPr/>
            <p:nvPr/>
          </p:nvSpPr>
          <p:spPr>
            <a:xfrm>
              <a:off x="3491880" y="3962173"/>
              <a:ext cx="1008112" cy="224132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8">
            <a:extLst>
              <a:ext uri="{FF2B5EF4-FFF2-40B4-BE49-F238E27FC236}">
                <a16:creationId xmlns:a16="http://schemas.microsoft.com/office/drawing/2014/main" id="{22338515-364C-4146-9237-492264F59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00" y="4221088"/>
            <a:ext cx="883974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左线性文法：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30E98C4-30F6-49E4-8D58-60173848AAC0}"/>
              </a:ext>
            </a:extLst>
          </p:cNvPr>
          <p:cNvGrpSpPr/>
          <p:nvPr/>
        </p:nvGrpSpPr>
        <p:grpSpPr>
          <a:xfrm>
            <a:off x="1583539" y="4797152"/>
            <a:ext cx="4127433" cy="369332"/>
            <a:chOff x="1598638" y="2943481"/>
            <a:chExt cx="412743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4">
                  <a:extLst>
                    <a:ext uri="{FF2B5EF4-FFF2-40B4-BE49-F238E27FC236}">
                      <a16:creationId xmlns:a16="http://schemas.microsoft.com/office/drawing/2014/main" id="{B9AC82C0-A792-4849-BF94-71CB64361A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17846" y="2943481"/>
                  <a:ext cx="1008225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2" name="Text Box 4">
                  <a:extLst>
                    <a:ext uri="{FF2B5EF4-FFF2-40B4-BE49-F238E27FC236}">
                      <a16:creationId xmlns:a16="http://schemas.microsoft.com/office/drawing/2014/main" id="{B9AC82C0-A792-4849-BF94-71CB64361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17846" y="2943481"/>
                  <a:ext cx="100822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11">
                  <a:extLst>
                    <a:ext uri="{FF2B5EF4-FFF2-40B4-BE49-F238E27FC236}">
                      <a16:creationId xmlns:a16="http://schemas.microsoft.com/office/drawing/2014/main" id="{35FC872A-33C2-482A-958D-237FFF2B8A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98638" y="2943481"/>
                  <a:ext cx="173477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3" name="Text Box 11">
                  <a:extLst>
                    <a:ext uri="{FF2B5EF4-FFF2-40B4-BE49-F238E27FC236}">
                      <a16:creationId xmlns:a16="http://schemas.microsoft.com/office/drawing/2014/main" id="{35FC872A-33C2-482A-958D-237FFF2B8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98638" y="2943481"/>
                  <a:ext cx="173477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箭头: 燕尾形 33">
              <a:extLst>
                <a:ext uri="{FF2B5EF4-FFF2-40B4-BE49-F238E27FC236}">
                  <a16:creationId xmlns:a16="http://schemas.microsoft.com/office/drawing/2014/main" id="{37CF0DCD-C571-4FCD-91B0-7AA099D02C8D}"/>
                </a:ext>
              </a:extLst>
            </p:cNvPr>
            <p:cNvSpPr/>
            <p:nvPr/>
          </p:nvSpPr>
          <p:spPr>
            <a:xfrm>
              <a:off x="3491880" y="3016081"/>
              <a:ext cx="1008112" cy="224132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651F76A-3631-4A48-A61A-9406DE23ABFD}"/>
              </a:ext>
            </a:extLst>
          </p:cNvPr>
          <p:cNvGrpSpPr/>
          <p:nvPr/>
        </p:nvGrpSpPr>
        <p:grpSpPr>
          <a:xfrm>
            <a:off x="1583539" y="5270198"/>
            <a:ext cx="4423804" cy="369332"/>
            <a:chOff x="1598638" y="3426988"/>
            <a:chExt cx="442380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5">
                  <a:extLst>
                    <a:ext uri="{FF2B5EF4-FFF2-40B4-BE49-F238E27FC236}">
                      <a16:creationId xmlns:a16="http://schemas.microsoft.com/office/drawing/2014/main" id="{DE0701FF-3758-4F25-8254-2F47AD892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39719" y="3426988"/>
                  <a:ext cx="128272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6" name="Text Box 5">
                  <a:extLst>
                    <a:ext uri="{FF2B5EF4-FFF2-40B4-BE49-F238E27FC236}">
                      <a16:creationId xmlns:a16="http://schemas.microsoft.com/office/drawing/2014/main" id="{DE0701FF-3758-4F25-8254-2F47AD892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39719" y="3426988"/>
                  <a:ext cx="128272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Box 14">
                  <a:extLst>
                    <a:ext uri="{FF2B5EF4-FFF2-40B4-BE49-F238E27FC236}">
                      <a16:creationId xmlns:a16="http://schemas.microsoft.com/office/drawing/2014/main" id="{5929D8B6-0E66-438D-9ECB-D2E1974B36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98638" y="3426988"/>
                  <a:ext cx="182357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7" name="Text Box 14">
                  <a:extLst>
                    <a:ext uri="{FF2B5EF4-FFF2-40B4-BE49-F238E27FC236}">
                      <a16:creationId xmlns:a16="http://schemas.microsoft.com/office/drawing/2014/main" id="{5929D8B6-0E66-438D-9ECB-D2E1974B3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98638" y="3426988"/>
                  <a:ext cx="1823576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6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箭头: 燕尾形 37">
              <a:extLst>
                <a:ext uri="{FF2B5EF4-FFF2-40B4-BE49-F238E27FC236}">
                  <a16:creationId xmlns:a16="http://schemas.microsoft.com/office/drawing/2014/main" id="{B88D3C3A-483A-44AA-A8CF-5D54929F98DC}"/>
                </a:ext>
              </a:extLst>
            </p:cNvPr>
            <p:cNvSpPr/>
            <p:nvPr/>
          </p:nvSpPr>
          <p:spPr>
            <a:xfrm>
              <a:off x="3513753" y="3499588"/>
              <a:ext cx="1008112" cy="224132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7697075-0024-4457-8B27-6F47E11A40FA}"/>
              </a:ext>
            </a:extLst>
          </p:cNvPr>
          <p:cNvGrpSpPr/>
          <p:nvPr/>
        </p:nvGrpSpPr>
        <p:grpSpPr>
          <a:xfrm>
            <a:off x="1583539" y="5743244"/>
            <a:ext cx="4230218" cy="369332"/>
            <a:chOff x="1598638" y="3889573"/>
            <a:chExt cx="423021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 Box 6">
                  <a:extLst>
                    <a:ext uri="{FF2B5EF4-FFF2-40B4-BE49-F238E27FC236}">
                      <a16:creationId xmlns:a16="http://schemas.microsoft.com/office/drawing/2014/main" id="{626D33FC-1A4A-4B22-8836-FDB2C84078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17846" y="3889573"/>
                  <a:ext cx="111101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1" name="Text Box 6">
                  <a:extLst>
                    <a:ext uri="{FF2B5EF4-FFF2-40B4-BE49-F238E27FC236}">
                      <a16:creationId xmlns:a16="http://schemas.microsoft.com/office/drawing/2014/main" id="{626D33FC-1A4A-4B22-8836-FDB2C8407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17846" y="3889573"/>
                  <a:ext cx="1111010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 Box 17">
                  <a:extLst>
                    <a:ext uri="{FF2B5EF4-FFF2-40B4-BE49-F238E27FC236}">
                      <a16:creationId xmlns:a16="http://schemas.microsoft.com/office/drawing/2014/main" id="{C1E71200-8F67-4582-A828-B52FAF099D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98638" y="3889573"/>
                  <a:ext cx="171797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42" name="Text Box 17">
                  <a:extLst>
                    <a:ext uri="{FF2B5EF4-FFF2-40B4-BE49-F238E27FC236}">
                      <a16:creationId xmlns:a16="http://schemas.microsoft.com/office/drawing/2014/main" id="{C1E71200-8F67-4582-A828-B52FAF099D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98638" y="3889573"/>
                  <a:ext cx="171797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47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箭头: 燕尾形 42">
              <a:extLst>
                <a:ext uri="{FF2B5EF4-FFF2-40B4-BE49-F238E27FC236}">
                  <a16:creationId xmlns:a16="http://schemas.microsoft.com/office/drawing/2014/main" id="{EE10B256-DE7C-461D-81F0-9336649EB6D8}"/>
                </a:ext>
              </a:extLst>
            </p:cNvPr>
            <p:cNvSpPr/>
            <p:nvPr/>
          </p:nvSpPr>
          <p:spPr>
            <a:xfrm>
              <a:off x="3491880" y="3962173"/>
              <a:ext cx="1008112" cy="224132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63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正规文法</a:t>
                </a:r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正规文法转正规式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将以下正规文法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转换为正规式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blipFill>
                <a:blip r:embed="rId4"/>
                <a:stretch>
                  <a:fillRect l="-69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52">
                <a:extLst>
                  <a:ext uri="{FF2B5EF4-FFF2-40B4-BE49-F238E27FC236}">
                    <a16:creationId xmlns:a16="http://schemas.microsoft.com/office/drawing/2014/main" id="{538E14B8-FE88-463A-99E0-96CACABE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7" y="2276872"/>
                <a:ext cx="2160241" cy="360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1" name="Rectangle 52">
                <a:extLst>
                  <a:ext uri="{FF2B5EF4-FFF2-40B4-BE49-F238E27FC236}">
                    <a16:creationId xmlns:a16="http://schemas.microsoft.com/office/drawing/2014/main" id="{538E14B8-FE88-463A-99E0-96CACABEA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7" y="2276872"/>
                <a:ext cx="2160241" cy="360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52">
                <a:extLst>
                  <a:ext uri="{FF2B5EF4-FFF2-40B4-BE49-F238E27FC236}">
                    <a16:creationId xmlns:a16="http://schemas.microsoft.com/office/drawing/2014/main" id="{B7EE3C8B-A628-4898-9333-059F3F399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6" y="1913821"/>
                <a:ext cx="2160241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𝑎𝑆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𝑏𝑆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𝑏𝐶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2" name="Rectangle 52">
                <a:extLst>
                  <a:ext uri="{FF2B5EF4-FFF2-40B4-BE49-F238E27FC236}">
                    <a16:creationId xmlns:a16="http://schemas.microsoft.com/office/drawing/2014/main" id="{B7EE3C8B-A628-4898-9333-059F3F399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913821"/>
                <a:ext cx="2160241" cy="360363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52">
                <a:extLst>
                  <a:ext uri="{FF2B5EF4-FFF2-40B4-BE49-F238E27FC236}">
                    <a16:creationId xmlns:a16="http://schemas.microsoft.com/office/drawing/2014/main" id="{75267E54-A756-4D4A-937B-257FCB01C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5" y="2640339"/>
                <a:ext cx="2160241" cy="360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𝑎𝐴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3" name="Rectangle 52">
                <a:extLst>
                  <a:ext uri="{FF2B5EF4-FFF2-40B4-BE49-F238E27FC236}">
                    <a16:creationId xmlns:a16="http://schemas.microsoft.com/office/drawing/2014/main" id="{75267E54-A756-4D4A-937B-257FCB01C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5" y="2640339"/>
                <a:ext cx="2160241" cy="3603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52">
                <a:extLst>
                  <a:ext uri="{FF2B5EF4-FFF2-40B4-BE49-F238E27FC236}">
                    <a16:creationId xmlns:a16="http://schemas.microsoft.com/office/drawing/2014/main" id="{40C2EF5C-3490-450D-BB69-13E968B71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5" y="3000702"/>
                <a:ext cx="2160241" cy="360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𝑏𝐴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4" name="Rectangle 52">
                <a:extLst>
                  <a:ext uri="{FF2B5EF4-FFF2-40B4-BE49-F238E27FC236}">
                    <a16:creationId xmlns:a16="http://schemas.microsoft.com/office/drawing/2014/main" id="{40C2EF5C-3490-450D-BB69-13E968B71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5" y="3000702"/>
                <a:ext cx="2160241" cy="3603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52">
                <a:extLst>
                  <a:ext uri="{FF2B5EF4-FFF2-40B4-BE49-F238E27FC236}">
                    <a16:creationId xmlns:a16="http://schemas.microsoft.com/office/drawing/2014/main" id="{09B02C38-97E2-46FB-924C-2DE42DF78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4" y="1913820"/>
                <a:ext cx="2160241" cy="360363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𝑎𝑆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𝑏𝑆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𝑎𝐵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𝑏𝐶</m:t>
                      </m:r>
                    </m:oMath>
                  </m:oMathPara>
                </a14:m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5" name="Rectangle 52">
                <a:extLst>
                  <a:ext uri="{FF2B5EF4-FFF2-40B4-BE49-F238E27FC236}">
                    <a16:creationId xmlns:a16="http://schemas.microsoft.com/office/drawing/2014/main" id="{09B02C38-97E2-46FB-924C-2DE42DF78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4" y="1913820"/>
                <a:ext cx="2160241" cy="360363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8">
                <a:extLst>
                  <a:ext uri="{FF2B5EF4-FFF2-40B4-BE49-F238E27FC236}">
                    <a16:creationId xmlns:a16="http://schemas.microsoft.com/office/drawing/2014/main" id="{5B9EFB82-08E3-46AE-A95D-5DD76B3CDB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1883024"/>
                <a:ext cx="5400600" cy="213173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𝑆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| 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𝑏𝐶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𝑏𝐶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e>
                    </m:groupCh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𝑎𝐴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𝑏𝑏𝐴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𝑎𝑎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|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Cambria Math" panose="02040503050406030204" pitchFamily="18" charset="0"/>
                    <a:sym typeface="Wingdings" panose="05000000000000000000" pitchFamily="2" charset="2"/>
                  </a:rPr>
                  <a:t>③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Cambria Math" panose="02040503050406030204" pitchFamily="18" charset="0"/>
                    <a:sym typeface="Wingdings" panose="05000000000000000000" pitchFamily="2" charset="2"/>
                  </a:rPr>
                  <a:t>代入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Cambria Math" panose="02040503050406030204" pitchFamily="18" charset="0"/>
                    <a:sym typeface="Wingdings" panose="05000000000000000000" pitchFamily="2" charset="2"/>
                  </a:rPr>
                  <a:t>②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Cambria Math" panose="02040503050406030204" pitchFamily="18" charset="0"/>
                    <a:sym typeface="Wingdings" panose="05000000000000000000" pitchFamily="2" charset="2"/>
                  </a:rPr>
                  <a:t>，得：</a:t>
                </a:r>
                <a:r>
                  <a:rPr lang="en-US" altLang="zh-CN" sz="1800" dirty="0">
                    <a:ea typeface="微软雅黑" panose="020B0503020204020204" pitchFamily="34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e>
                    </m:groupCh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𝑎𝑎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𝑏𝑏</m:t>
                        </m:r>
                      </m:e>
                    </m:d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6" name="TextBox 8">
                <a:extLst>
                  <a:ext uri="{FF2B5EF4-FFF2-40B4-BE49-F238E27FC236}">
                    <a16:creationId xmlns:a16="http://schemas.microsoft.com/office/drawing/2014/main" id="{5B9EFB82-08E3-46AE-A95D-5DD76B3CD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1883024"/>
                <a:ext cx="5400600" cy="2131737"/>
              </a:xfrm>
              <a:prstGeom prst="rect">
                <a:avLst/>
              </a:prstGeom>
              <a:blipFill>
                <a:blip r:embed="rId10"/>
                <a:stretch>
                  <a:fillRect l="-1129" b="-3143"/>
                </a:stretch>
              </a:blipFill>
              <a:ln w="127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52">
                <a:extLst>
                  <a:ext uri="{FF2B5EF4-FFF2-40B4-BE49-F238E27FC236}">
                    <a16:creationId xmlns:a16="http://schemas.microsoft.com/office/drawing/2014/main" id="{45243E87-4750-4EF7-9824-6671B9769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3" y="2637235"/>
                <a:ext cx="2160241" cy="360363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𝑎𝐴</m:t>
                      </m:r>
                    </m:oMath>
                  </m:oMathPara>
                </a14:m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7" name="Rectangle 52">
                <a:extLst>
                  <a:ext uri="{FF2B5EF4-FFF2-40B4-BE49-F238E27FC236}">
                    <a16:creationId xmlns:a16="http://schemas.microsoft.com/office/drawing/2014/main" id="{45243E87-4750-4EF7-9824-6671B9769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3" y="2637235"/>
                <a:ext cx="2160241" cy="3603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52">
                <a:extLst>
                  <a:ext uri="{FF2B5EF4-FFF2-40B4-BE49-F238E27FC236}">
                    <a16:creationId xmlns:a16="http://schemas.microsoft.com/office/drawing/2014/main" id="{A4EB229C-CA1E-4302-8733-61AD2969A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3" y="2997598"/>
                <a:ext cx="2160241" cy="360363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𝐶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𝑏𝐴</m:t>
                      </m:r>
                    </m:oMath>
                  </m:oMathPara>
                </a14:m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8" name="Rectangle 52">
                <a:extLst>
                  <a:ext uri="{FF2B5EF4-FFF2-40B4-BE49-F238E27FC236}">
                    <a16:creationId xmlns:a16="http://schemas.microsoft.com/office/drawing/2014/main" id="{A4EB229C-CA1E-4302-8733-61AD2969A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3" y="2997598"/>
                <a:ext cx="2160241" cy="3603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6F27D6CD-841E-4921-B1C2-BA7A476F3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29" y="2279046"/>
                <a:ext cx="2160241" cy="360363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𝑎𝐴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𝑏𝐴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zh-CN" altLang="en-US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6F27D6CD-841E-4921-B1C2-BA7A476F3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29" y="2279046"/>
                <a:ext cx="2160241" cy="3603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7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正规文法</a:t>
                </a:r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正规文法转正规式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将以下正规文法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转换为正规式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2" y="1142296"/>
                <a:ext cx="8839744" cy="499111"/>
              </a:xfrm>
              <a:prstGeom prst="rect">
                <a:avLst/>
              </a:prstGeom>
              <a:blipFill>
                <a:blip r:embed="rId4"/>
                <a:stretch>
                  <a:fillRect l="-69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52">
                <a:extLst>
                  <a:ext uri="{FF2B5EF4-FFF2-40B4-BE49-F238E27FC236}">
                    <a16:creationId xmlns:a16="http://schemas.microsoft.com/office/drawing/2014/main" id="{538E14B8-FE88-463A-99E0-96CACABE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7" y="2276872"/>
                <a:ext cx="2160241" cy="360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𝐴𝑎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𝐴𝑏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1" name="Rectangle 52">
                <a:extLst>
                  <a:ext uri="{FF2B5EF4-FFF2-40B4-BE49-F238E27FC236}">
                    <a16:creationId xmlns:a16="http://schemas.microsoft.com/office/drawing/2014/main" id="{538E14B8-FE88-463A-99E0-96CACABEA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7" y="2276872"/>
                <a:ext cx="2160241" cy="360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52">
                <a:extLst>
                  <a:ext uri="{FF2B5EF4-FFF2-40B4-BE49-F238E27FC236}">
                    <a16:creationId xmlns:a16="http://schemas.microsoft.com/office/drawing/2014/main" id="{B7EE3C8B-A628-4898-9333-059F3F399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6" y="1913821"/>
                <a:ext cx="2160241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𝐵𝑎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𝐶𝑏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𝑆𝑎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𝑆𝑏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2" name="Rectangle 52">
                <a:extLst>
                  <a:ext uri="{FF2B5EF4-FFF2-40B4-BE49-F238E27FC236}">
                    <a16:creationId xmlns:a16="http://schemas.microsoft.com/office/drawing/2014/main" id="{B7EE3C8B-A628-4898-9333-059F3F399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913821"/>
                <a:ext cx="2160241" cy="3603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52">
                <a:extLst>
                  <a:ext uri="{FF2B5EF4-FFF2-40B4-BE49-F238E27FC236}">
                    <a16:creationId xmlns:a16="http://schemas.microsoft.com/office/drawing/2014/main" id="{75267E54-A756-4D4A-937B-257FCB01C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5" y="2640339"/>
                <a:ext cx="2160241" cy="360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𝐴𝑎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3" name="Rectangle 52">
                <a:extLst>
                  <a:ext uri="{FF2B5EF4-FFF2-40B4-BE49-F238E27FC236}">
                    <a16:creationId xmlns:a16="http://schemas.microsoft.com/office/drawing/2014/main" id="{75267E54-A756-4D4A-937B-257FCB01C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5" y="2640339"/>
                <a:ext cx="2160241" cy="3603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52">
                <a:extLst>
                  <a:ext uri="{FF2B5EF4-FFF2-40B4-BE49-F238E27FC236}">
                    <a16:creationId xmlns:a16="http://schemas.microsoft.com/office/drawing/2014/main" id="{40C2EF5C-3490-450D-BB69-13E968B71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5" y="3000702"/>
                <a:ext cx="2160241" cy="3603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𝑏𝐴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4" name="Rectangle 52">
                <a:extLst>
                  <a:ext uri="{FF2B5EF4-FFF2-40B4-BE49-F238E27FC236}">
                    <a16:creationId xmlns:a16="http://schemas.microsoft.com/office/drawing/2014/main" id="{40C2EF5C-3490-450D-BB69-13E968B71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5" y="3000702"/>
                <a:ext cx="2160241" cy="3603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52">
                <a:extLst>
                  <a:ext uri="{FF2B5EF4-FFF2-40B4-BE49-F238E27FC236}">
                    <a16:creationId xmlns:a16="http://schemas.microsoft.com/office/drawing/2014/main" id="{09B02C38-97E2-46FB-924C-2DE42DF78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6" y="1909344"/>
                <a:ext cx="2160241" cy="360363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𝐵𝑎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𝐶𝑏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𝑆𝑎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𝑆𝑏</m:t>
                      </m:r>
                    </m:oMath>
                  </m:oMathPara>
                </a14:m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5" name="Rectangle 52">
                <a:extLst>
                  <a:ext uri="{FF2B5EF4-FFF2-40B4-BE49-F238E27FC236}">
                    <a16:creationId xmlns:a16="http://schemas.microsoft.com/office/drawing/2014/main" id="{09B02C38-97E2-46FB-924C-2DE42DF78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909344"/>
                <a:ext cx="2160241" cy="3603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8">
                <a:extLst>
                  <a:ext uri="{FF2B5EF4-FFF2-40B4-BE49-F238E27FC236}">
                    <a16:creationId xmlns:a16="http://schemas.microsoft.com/office/drawing/2014/main" id="{5B9EFB82-08E3-46AE-A95D-5DD76B3CDB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1883024"/>
                <a:ext cx="5400600" cy="213173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𝑆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𝐵𝑎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|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𝐵𝑎</m:t>
                        </m:r>
                      </m:e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𝐶𝑏</m:t>
                        </m:r>
                      </m:e>
                    </m:d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e>
                    </m:groupCh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𝐴𝑎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𝐴𝑏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𝑎𝑎</m:t>
                            </m:r>
                          </m: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𝑏𝑏</m:t>
                            </m:r>
                          </m:e>
                        </m:d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|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Cambria Math" panose="02040503050406030204" pitchFamily="18" charset="0"/>
                    <a:sym typeface="Wingdings" panose="05000000000000000000" pitchFamily="2" charset="2"/>
                  </a:rPr>
                  <a:t>③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Cambria Math" panose="02040503050406030204" pitchFamily="18" charset="0"/>
                    <a:sym typeface="Wingdings" panose="05000000000000000000" pitchFamily="2" charset="2"/>
                  </a:rPr>
                  <a:t>代入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Cambria Math" panose="02040503050406030204" pitchFamily="18" charset="0"/>
                    <a:sym typeface="Wingdings" panose="05000000000000000000" pitchFamily="2" charset="2"/>
                  </a:rPr>
                  <a:t>②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Cambria Math" panose="02040503050406030204" pitchFamily="18" charset="0"/>
                    <a:sym typeface="Wingdings" panose="05000000000000000000" pitchFamily="2" charset="2"/>
                  </a:rPr>
                  <a:t>，得：</a:t>
                </a:r>
                <a:r>
                  <a:rPr lang="en-US" altLang="zh-CN" sz="1800" dirty="0">
                    <a:ea typeface="微软雅黑" panose="020B0503020204020204" pitchFamily="34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e>
                    </m:groupCh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𝑎𝑎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𝑏𝑏</m:t>
                        </m:r>
                      </m:e>
                    </m:d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6" name="TextBox 8">
                <a:extLst>
                  <a:ext uri="{FF2B5EF4-FFF2-40B4-BE49-F238E27FC236}">
                    <a16:creationId xmlns:a16="http://schemas.microsoft.com/office/drawing/2014/main" id="{5B9EFB82-08E3-46AE-A95D-5DD76B3CD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1883024"/>
                <a:ext cx="5400600" cy="2131737"/>
              </a:xfrm>
              <a:prstGeom prst="rect">
                <a:avLst/>
              </a:prstGeom>
              <a:blipFill>
                <a:blip r:embed="rId10"/>
                <a:stretch>
                  <a:fillRect l="-1129" b="-3143"/>
                </a:stretch>
              </a:blipFill>
              <a:ln w="127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52">
                <a:extLst>
                  <a:ext uri="{FF2B5EF4-FFF2-40B4-BE49-F238E27FC236}">
                    <a16:creationId xmlns:a16="http://schemas.microsoft.com/office/drawing/2014/main" id="{45243E87-4750-4EF7-9824-6671B9769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5" y="2632759"/>
                <a:ext cx="2160241" cy="360363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𝐴𝑎</m:t>
                      </m:r>
                    </m:oMath>
                  </m:oMathPara>
                </a14:m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7" name="Rectangle 52">
                <a:extLst>
                  <a:ext uri="{FF2B5EF4-FFF2-40B4-BE49-F238E27FC236}">
                    <a16:creationId xmlns:a16="http://schemas.microsoft.com/office/drawing/2014/main" id="{45243E87-4750-4EF7-9824-6671B9769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5" y="2632759"/>
                <a:ext cx="2160241" cy="3603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52">
                <a:extLst>
                  <a:ext uri="{FF2B5EF4-FFF2-40B4-BE49-F238E27FC236}">
                    <a16:creationId xmlns:a16="http://schemas.microsoft.com/office/drawing/2014/main" id="{A4EB229C-CA1E-4302-8733-61AD2969A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5" y="2993122"/>
                <a:ext cx="2160241" cy="360363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𝐶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𝐴𝑏</m:t>
                      </m:r>
                    </m:oMath>
                  </m:oMathPara>
                </a14:m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8" name="Rectangle 52">
                <a:extLst>
                  <a:ext uri="{FF2B5EF4-FFF2-40B4-BE49-F238E27FC236}">
                    <a16:creationId xmlns:a16="http://schemas.microsoft.com/office/drawing/2014/main" id="{A4EB229C-CA1E-4302-8733-61AD2969A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5" y="2993122"/>
                <a:ext cx="2160241" cy="3603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6F27D6CD-841E-4921-B1C2-BA7A476F3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1" y="2274570"/>
                <a:ext cx="2160241" cy="360363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𝐴𝑎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𝐴𝑏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zh-CN" altLang="en-US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6F27D6CD-841E-4921-B1C2-BA7A476F3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1" y="2274570"/>
                <a:ext cx="2160241" cy="3603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65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5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5837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三种工具的转换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BEF12EF-9119-401C-95A0-6B497C66F4F9}"/>
              </a:ext>
            </a:extLst>
          </p:cNvPr>
          <p:cNvSpPr/>
          <p:nvPr/>
        </p:nvSpPr>
        <p:spPr>
          <a:xfrm>
            <a:off x="1547664" y="2682619"/>
            <a:ext cx="1202432" cy="4953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正规式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BD127B6-03AB-409E-809D-6E2FFB69E872}"/>
              </a:ext>
            </a:extLst>
          </p:cNvPr>
          <p:cNvGrpSpPr/>
          <p:nvPr/>
        </p:nvGrpSpPr>
        <p:grpSpPr>
          <a:xfrm>
            <a:off x="4283968" y="2415132"/>
            <a:ext cx="3675856" cy="1080120"/>
            <a:chOff x="4496544" y="3140968"/>
            <a:chExt cx="3675856" cy="10801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3493B8B-D4EB-4D1B-892C-9B23C9E19D7A}"/>
                </a:ext>
              </a:extLst>
            </p:cNvPr>
            <p:cNvSpPr/>
            <p:nvPr/>
          </p:nvSpPr>
          <p:spPr>
            <a:xfrm>
              <a:off x="4496544" y="3140968"/>
              <a:ext cx="3675856" cy="1080120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31510B3-8B6F-43CF-BA7F-B101E9711823}"/>
                </a:ext>
              </a:extLst>
            </p:cNvPr>
            <p:cNvSpPr txBox="1"/>
            <p:nvPr/>
          </p:nvSpPr>
          <p:spPr>
            <a:xfrm>
              <a:off x="5780474" y="31939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正规文法</a:t>
              </a: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7B8FB30-DF15-4652-89A6-E373E18D3A43}"/>
                </a:ext>
              </a:extLst>
            </p:cNvPr>
            <p:cNvSpPr/>
            <p:nvPr/>
          </p:nvSpPr>
          <p:spPr>
            <a:xfrm>
              <a:off x="4629696" y="3644508"/>
              <a:ext cx="1609328" cy="4953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左线性文法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67C2EB83-5C6C-44AE-B3C3-296A9657341E}"/>
                </a:ext>
              </a:extLst>
            </p:cNvPr>
            <p:cNvSpPr/>
            <p:nvPr/>
          </p:nvSpPr>
          <p:spPr>
            <a:xfrm>
              <a:off x="6372176" y="3644508"/>
              <a:ext cx="1609328" cy="4953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右线性文法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E054AC6-1DCA-4288-A7B6-8AB022C75DC7}"/>
              </a:ext>
            </a:extLst>
          </p:cNvPr>
          <p:cNvGrpSpPr/>
          <p:nvPr/>
        </p:nvGrpSpPr>
        <p:grpSpPr>
          <a:xfrm>
            <a:off x="1547664" y="830956"/>
            <a:ext cx="5112568" cy="1080120"/>
            <a:chOff x="2267744" y="1340768"/>
            <a:chExt cx="5112568" cy="108012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166817-EB4C-441E-B0EE-D2369BE3EFD7}"/>
                </a:ext>
              </a:extLst>
            </p:cNvPr>
            <p:cNvSpPr/>
            <p:nvPr/>
          </p:nvSpPr>
          <p:spPr>
            <a:xfrm>
              <a:off x="2267744" y="1340768"/>
              <a:ext cx="5112568" cy="1080120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DCAD308-E15C-4855-88A3-F0176E724BB1}"/>
                </a:ext>
              </a:extLst>
            </p:cNvPr>
            <p:cNvSpPr txBox="1"/>
            <p:nvPr/>
          </p:nvSpPr>
          <p:spPr>
            <a:xfrm>
              <a:off x="4629696" y="1388158"/>
              <a:ext cx="453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38AA9BE-9751-49EC-89C5-27EC5BF93E8B}"/>
                </a:ext>
              </a:extLst>
            </p:cNvPr>
            <p:cNvSpPr/>
            <p:nvPr/>
          </p:nvSpPr>
          <p:spPr>
            <a:xfrm>
              <a:off x="2483768" y="1771296"/>
              <a:ext cx="1202432" cy="4953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NFA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BC10373-FFD2-4E42-8B2F-FE6FE64F3856}"/>
                </a:ext>
              </a:extLst>
            </p:cNvPr>
            <p:cNvSpPr/>
            <p:nvPr/>
          </p:nvSpPr>
          <p:spPr>
            <a:xfrm>
              <a:off x="4255370" y="1771296"/>
              <a:ext cx="1202432" cy="4953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DFA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ADF85284-3049-4C7E-9421-DE5988553E54}"/>
                </a:ext>
              </a:extLst>
            </p:cNvPr>
            <p:cNvSpPr/>
            <p:nvPr/>
          </p:nvSpPr>
          <p:spPr>
            <a:xfrm>
              <a:off x="6008712" y="1771296"/>
              <a:ext cx="1202432" cy="4953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最简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DFA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箭头: 左右 13">
              <a:extLst>
                <a:ext uri="{FF2B5EF4-FFF2-40B4-BE49-F238E27FC236}">
                  <a16:creationId xmlns:a16="http://schemas.microsoft.com/office/drawing/2014/main" id="{20868B71-C58C-49BC-9231-ED1C2F747582}"/>
                </a:ext>
              </a:extLst>
            </p:cNvPr>
            <p:cNvSpPr/>
            <p:nvPr/>
          </p:nvSpPr>
          <p:spPr>
            <a:xfrm>
              <a:off x="3754760" y="1870597"/>
              <a:ext cx="453779" cy="29674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9D694692-BE7C-4EB0-B3A7-2D5465F06D0F}"/>
                </a:ext>
              </a:extLst>
            </p:cNvPr>
            <p:cNvSpPr/>
            <p:nvPr/>
          </p:nvSpPr>
          <p:spPr>
            <a:xfrm>
              <a:off x="5504633" y="1871368"/>
              <a:ext cx="453600" cy="295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箭头: 左右 18">
            <a:extLst>
              <a:ext uri="{FF2B5EF4-FFF2-40B4-BE49-F238E27FC236}">
                <a16:creationId xmlns:a16="http://schemas.microsoft.com/office/drawing/2014/main" id="{5F0D9688-E259-4F94-98D0-3A55206C35CD}"/>
              </a:ext>
            </a:extLst>
          </p:cNvPr>
          <p:cNvSpPr/>
          <p:nvPr/>
        </p:nvSpPr>
        <p:spPr>
          <a:xfrm rot="16200000">
            <a:off x="1945352" y="2073706"/>
            <a:ext cx="572775" cy="360040"/>
          </a:xfrm>
          <a:prstGeom prst="leftRightArrow">
            <a:avLst/>
          </a:prstGeom>
          <a:solidFill>
            <a:srgbClr val="E84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左右 40">
            <a:extLst>
              <a:ext uri="{FF2B5EF4-FFF2-40B4-BE49-F238E27FC236}">
                <a16:creationId xmlns:a16="http://schemas.microsoft.com/office/drawing/2014/main" id="{9F98697E-2AF5-454B-B7CD-056D6E635145}"/>
              </a:ext>
            </a:extLst>
          </p:cNvPr>
          <p:cNvSpPr/>
          <p:nvPr/>
        </p:nvSpPr>
        <p:spPr>
          <a:xfrm rot="16200000">
            <a:off x="5513988" y="2001182"/>
            <a:ext cx="467860" cy="360040"/>
          </a:xfrm>
          <a:prstGeom prst="leftRightArrow">
            <a:avLst/>
          </a:prstGeom>
          <a:solidFill>
            <a:srgbClr val="E84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左右 41">
            <a:extLst>
              <a:ext uri="{FF2B5EF4-FFF2-40B4-BE49-F238E27FC236}">
                <a16:creationId xmlns:a16="http://schemas.microsoft.com/office/drawing/2014/main" id="{600743DA-9570-4B41-9B02-C96B34281DFE}"/>
              </a:ext>
            </a:extLst>
          </p:cNvPr>
          <p:cNvSpPr/>
          <p:nvPr/>
        </p:nvSpPr>
        <p:spPr>
          <a:xfrm>
            <a:off x="2843808" y="2775172"/>
            <a:ext cx="1382416" cy="360040"/>
          </a:xfrm>
          <a:prstGeom prst="leftRightArrow">
            <a:avLst/>
          </a:prstGeom>
          <a:solidFill>
            <a:srgbClr val="E84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0D9C5A1C-6AD0-4CEB-A4EA-D516AE4B3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128" y="3584236"/>
            <a:ext cx="8839744" cy="321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转换总结</a:t>
            </a: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</a:t>
            </a:r>
            <a:r>
              <a:rPr lang="zh-CN" altLang="en-US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内部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可以互转，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可以进一步化简为最简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正规文法内部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，左、右线性文法互转并不容易，一般</a:t>
            </a:r>
            <a:r>
              <a:rPr lang="zh-CN" altLang="en-US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先转换为</a:t>
            </a:r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，再进一步转换为另一种正规文法；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正规文法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之间、</a:t>
            </a:r>
            <a:r>
              <a:rPr lang="zh-CN" altLang="en-US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正规文法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与</a:t>
            </a:r>
            <a:r>
              <a:rPr lang="zh-CN" altLang="en-US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正规式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之间容易转换；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正规式容易转换为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</a:t>
            </a:r>
            <a:r>
              <a:rPr lang="zh-CN" altLang="en-US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但是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 </a:t>
            </a:r>
            <a:r>
              <a:rPr lang="zh-CN" altLang="en-US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转换为正规式并不容易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，一般需要</a:t>
            </a:r>
            <a:r>
              <a:rPr lang="zh-CN" altLang="en-US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借助正规文法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完成转换。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48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16673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有限自动机转正规式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写出如下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能被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的正规式</a:t>
            </a:r>
          </a:p>
        </p:txBody>
      </p:sp>
      <p:sp>
        <p:nvSpPr>
          <p:cNvPr id="187" name="TextBox 8">
            <a:extLst>
              <a:ext uri="{FF2B5EF4-FFF2-40B4-BE49-F238E27FC236}">
                <a16:creationId xmlns:a16="http://schemas.microsoft.com/office/drawing/2014/main" id="{C79CB005-5851-4B76-A805-56CBC9783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045" y="1761631"/>
            <a:ext cx="419037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先转右线性文法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952BA074-3C2D-4019-9CF9-5B79D857C7E8}"/>
              </a:ext>
            </a:extLst>
          </p:cNvPr>
          <p:cNvSpPr/>
          <p:nvPr/>
        </p:nvSpPr>
        <p:spPr>
          <a:xfrm>
            <a:off x="2951821" y="358637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64F177CE-F183-4DCE-ADC1-2654F1D29BCA}"/>
              </a:ext>
            </a:extLst>
          </p:cNvPr>
          <p:cNvSpPr/>
          <p:nvPr/>
        </p:nvSpPr>
        <p:spPr>
          <a:xfrm>
            <a:off x="2951821" y="218352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椭圆 199">
            <a:extLst>
              <a:ext uri="{FF2B5EF4-FFF2-40B4-BE49-F238E27FC236}">
                <a16:creationId xmlns:a16="http://schemas.microsoft.com/office/drawing/2014/main" id="{A29336E5-D0C9-4C0A-886A-585DAB162720}"/>
              </a:ext>
            </a:extLst>
          </p:cNvPr>
          <p:cNvSpPr/>
          <p:nvPr/>
        </p:nvSpPr>
        <p:spPr>
          <a:xfrm>
            <a:off x="1151620" y="2868186"/>
            <a:ext cx="360040" cy="360040"/>
          </a:xfrm>
          <a:prstGeom prst="ellipse">
            <a:avLst/>
          </a:prstGeom>
          <a:noFill/>
          <a:ln w="381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箭头: 右 202">
            <a:extLst>
              <a:ext uri="{FF2B5EF4-FFF2-40B4-BE49-F238E27FC236}">
                <a16:creationId xmlns:a16="http://schemas.microsoft.com/office/drawing/2014/main" id="{8F410BB0-E59D-417B-A362-EE904CBB7CAF}"/>
              </a:ext>
            </a:extLst>
          </p:cNvPr>
          <p:cNvSpPr/>
          <p:nvPr/>
        </p:nvSpPr>
        <p:spPr>
          <a:xfrm>
            <a:off x="727706" y="3022112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2" name="连接符: 曲线 211">
            <a:extLst>
              <a:ext uri="{FF2B5EF4-FFF2-40B4-BE49-F238E27FC236}">
                <a16:creationId xmlns:a16="http://schemas.microsoft.com/office/drawing/2014/main" id="{3ECE22F4-FBC4-4F6E-94C7-5B06E6981231}"/>
              </a:ext>
            </a:extLst>
          </p:cNvPr>
          <p:cNvCxnSpPr>
            <a:cxnSpLocks/>
            <a:stCxn id="200" idx="2"/>
            <a:endCxn id="200" idx="0"/>
          </p:cNvCxnSpPr>
          <p:nvPr/>
        </p:nvCxnSpPr>
        <p:spPr>
          <a:xfrm rot="10800000" flipH="1">
            <a:off x="1151620" y="2868186"/>
            <a:ext cx="180020" cy="180020"/>
          </a:xfrm>
          <a:prstGeom prst="curvedConnector4">
            <a:avLst>
              <a:gd name="adj1" fmla="val -126986"/>
              <a:gd name="adj2" fmla="val 22698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文本框 212">
            <a:extLst>
              <a:ext uri="{FF2B5EF4-FFF2-40B4-BE49-F238E27FC236}">
                <a16:creationId xmlns:a16="http://schemas.microsoft.com/office/drawing/2014/main" id="{40BE5ABA-D4C0-4480-B8BC-10E378E8FBD9}"/>
              </a:ext>
            </a:extLst>
          </p:cNvPr>
          <p:cNvSpPr txBox="1"/>
          <p:nvPr/>
        </p:nvSpPr>
        <p:spPr>
          <a:xfrm>
            <a:off x="467544" y="2287918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0|3|6|9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6" name="连接符: 曲线 215">
            <a:extLst>
              <a:ext uri="{FF2B5EF4-FFF2-40B4-BE49-F238E27FC236}">
                <a16:creationId xmlns:a16="http://schemas.microsoft.com/office/drawing/2014/main" id="{054ADEC8-EDF6-4E77-810B-7050B2CEF9C8}"/>
              </a:ext>
            </a:extLst>
          </p:cNvPr>
          <p:cNvCxnSpPr>
            <a:cxnSpLocks/>
            <a:stCxn id="200" idx="7"/>
            <a:endCxn id="194" idx="2"/>
          </p:cNvCxnSpPr>
          <p:nvPr/>
        </p:nvCxnSpPr>
        <p:spPr>
          <a:xfrm rot="5400000" flipH="1" flipV="1">
            <a:off x="1926694" y="1895786"/>
            <a:ext cx="557367" cy="149288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>
            <a:extLst>
              <a:ext uri="{FF2B5EF4-FFF2-40B4-BE49-F238E27FC236}">
                <a16:creationId xmlns:a16="http://schemas.microsoft.com/office/drawing/2014/main" id="{6410D0A8-F396-429E-8EA2-056405ABA295}"/>
              </a:ext>
            </a:extLst>
          </p:cNvPr>
          <p:cNvSpPr txBox="1"/>
          <p:nvPr/>
        </p:nvSpPr>
        <p:spPr>
          <a:xfrm>
            <a:off x="1672015" y="2130009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1|4|7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9" name="直接箭头连接符 218">
            <a:extLst>
              <a:ext uri="{FF2B5EF4-FFF2-40B4-BE49-F238E27FC236}">
                <a16:creationId xmlns:a16="http://schemas.microsoft.com/office/drawing/2014/main" id="{1873A902-560E-4DBB-9FD0-72B9263AB400}"/>
              </a:ext>
            </a:extLst>
          </p:cNvPr>
          <p:cNvCxnSpPr>
            <a:cxnSpLocks/>
            <a:stCxn id="193" idx="7"/>
            <a:endCxn id="194" idx="5"/>
          </p:cNvCxnSpPr>
          <p:nvPr/>
        </p:nvCxnSpPr>
        <p:spPr>
          <a:xfrm flipV="1">
            <a:off x="3259134" y="2490839"/>
            <a:ext cx="0" cy="11482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文本框 228">
            <a:extLst>
              <a:ext uri="{FF2B5EF4-FFF2-40B4-BE49-F238E27FC236}">
                <a16:creationId xmlns:a16="http://schemas.microsoft.com/office/drawing/2014/main" id="{E1BAA89F-51D9-48FF-8EB8-FDBE7DD81240}"/>
              </a:ext>
            </a:extLst>
          </p:cNvPr>
          <p:cNvSpPr txBox="1"/>
          <p:nvPr/>
        </p:nvSpPr>
        <p:spPr>
          <a:xfrm>
            <a:off x="3077836" y="290198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2|5|8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1" name="连接符: 曲线 230">
            <a:extLst>
              <a:ext uri="{FF2B5EF4-FFF2-40B4-BE49-F238E27FC236}">
                <a16:creationId xmlns:a16="http://schemas.microsoft.com/office/drawing/2014/main" id="{4E85A2F2-4214-4622-BAAC-B3E1059BB921}"/>
              </a:ext>
            </a:extLst>
          </p:cNvPr>
          <p:cNvCxnSpPr>
            <a:cxnSpLocks/>
            <a:stCxn id="200" idx="4"/>
            <a:endCxn id="193" idx="2"/>
          </p:cNvCxnSpPr>
          <p:nvPr/>
        </p:nvCxnSpPr>
        <p:spPr>
          <a:xfrm rot="16200000" flipH="1">
            <a:off x="1872647" y="2687218"/>
            <a:ext cx="538166" cy="162018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文本框 231">
            <a:extLst>
              <a:ext uri="{FF2B5EF4-FFF2-40B4-BE49-F238E27FC236}">
                <a16:creationId xmlns:a16="http://schemas.microsoft.com/office/drawing/2014/main" id="{ED4FA575-2203-46EA-8A66-603A244D967E}"/>
              </a:ext>
            </a:extLst>
          </p:cNvPr>
          <p:cNvSpPr txBox="1"/>
          <p:nvPr/>
        </p:nvSpPr>
        <p:spPr>
          <a:xfrm>
            <a:off x="1687717" y="3704494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2|5|8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4" name="连接符: 曲线 233">
            <a:extLst>
              <a:ext uri="{FF2B5EF4-FFF2-40B4-BE49-F238E27FC236}">
                <a16:creationId xmlns:a16="http://schemas.microsoft.com/office/drawing/2014/main" id="{F8D06C38-E314-48E2-A7E9-E45D895F0F4F}"/>
              </a:ext>
            </a:extLst>
          </p:cNvPr>
          <p:cNvCxnSpPr>
            <a:cxnSpLocks/>
            <a:stCxn id="194" idx="0"/>
            <a:endCxn id="194" idx="6"/>
          </p:cNvCxnSpPr>
          <p:nvPr/>
        </p:nvCxnSpPr>
        <p:spPr>
          <a:xfrm rot="16200000" flipH="1">
            <a:off x="3131841" y="2183526"/>
            <a:ext cx="180020" cy="180020"/>
          </a:xfrm>
          <a:prstGeom prst="curvedConnector4">
            <a:avLst>
              <a:gd name="adj1" fmla="val -126986"/>
              <a:gd name="adj2" fmla="val 22698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文本框 238">
            <a:extLst>
              <a:ext uri="{FF2B5EF4-FFF2-40B4-BE49-F238E27FC236}">
                <a16:creationId xmlns:a16="http://schemas.microsoft.com/office/drawing/2014/main" id="{B092D381-DB71-4B3A-A01F-2E5F6F89A3E3}"/>
              </a:ext>
            </a:extLst>
          </p:cNvPr>
          <p:cNvSpPr txBox="1"/>
          <p:nvPr/>
        </p:nvSpPr>
        <p:spPr>
          <a:xfrm>
            <a:off x="3371727" y="1784109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0|3|6|9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2" name="直接箭头连接符 241">
            <a:extLst>
              <a:ext uri="{FF2B5EF4-FFF2-40B4-BE49-F238E27FC236}">
                <a16:creationId xmlns:a16="http://schemas.microsoft.com/office/drawing/2014/main" id="{4EB9B7A3-8832-41B1-B94F-7A744F7F8965}"/>
              </a:ext>
            </a:extLst>
          </p:cNvPr>
          <p:cNvCxnSpPr>
            <a:cxnSpLocks/>
            <a:stCxn id="194" idx="4"/>
            <a:endCxn id="193" idx="0"/>
          </p:cNvCxnSpPr>
          <p:nvPr/>
        </p:nvCxnSpPr>
        <p:spPr>
          <a:xfrm>
            <a:off x="3131841" y="2543566"/>
            <a:ext cx="0" cy="10428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文本框 242">
            <a:extLst>
              <a:ext uri="{FF2B5EF4-FFF2-40B4-BE49-F238E27FC236}">
                <a16:creationId xmlns:a16="http://schemas.microsoft.com/office/drawing/2014/main" id="{B5A040EB-49FF-497E-BAD9-FA532A277721}"/>
              </a:ext>
            </a:extLst>
          </p:cNvPr>
          <p:cNvSpPr txBox="1"/>
          <p:nvPr/>
        </p:nvSpPr>
        <p:spPr>
          <a:xfrm>
            <a:off x="2447765" y="2938434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1|4|7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5" name="连接符: 曲线 244">
            <a:extLst>
              <a:ext uri="{FF2B5EF4-FFF2-40B4-BE49-F238E27FC236}">
                <a16:creationId xmlns:a16="http://schemas.microsoft.com/office/drawing/2014/main" id="{2A1B6ACC-6661-4065-AD44-FB48F5B4AF9C}"/>
              </a:ext>
            </a:extLst>
          </p:cNvPr>
          <p:cNvCxnSpPr>
            <a:cxnSpLocks/>
            <a:stCxn id="194" idx="4"/>
            <a:endCxn id="200" idx="6"/>
          </p:cNvCxnSpPr>
          <p:nvPr/>
        </p:nvCxnSpPr>
        <p:spPr>
          <a:xfrm rot="5400000">
            <a:off x="2069431" y="1985796"/>
            <a:ext cx="504640" cy="162018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文本框 245">
            <a:extLst>
              <a:ext uri="{FF2B5EF4-FFF2-40B4-BE49-F238E27FC236}">
                <a16:creationId xmlns:a16="http://schemas.microsoft.com/office/drawing/2014/main" id="{5AD6A1AF-1997-43DB-9A46-A0124EDCBCD0}"/>
              </a:ext>
            </a:extLst>
          </p:cNvPr>
          <p:cNvSpPr txBox="1"/>
          <p:nvPr/>
        </p:nvSpPr>
        <p:spPr>
          <a:xfrm>
            <a:off x="1889702" y="2642230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2|5|8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E0912D4E-6C37-4F04-BB4E-6739EEDBE5E8}"/>
              </a:ext>
            </a:extLst>
          </p:cNvPr>
          <p:cNvSpPr txBox="1"/>
          <p:nvPr/>
        </p:nvSpPr>
        <p:spPr>
          <a:xfrm>
            <a:off x="3031584" y="4126432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0|3|6|9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9" name="连接符: 曲线 248">
            <a:extLst>
              <a:ext uri="{FF2B5EF4-FFF2-40B4-BE49-F238E27FC236}">
                <a16:creationId xmlns:a16="http://schemas.microsoft.com/office/drawing/2014/main" id="{F8051550-9DE4-4667-92FA-35635A78F15E}"/>
              </a:ext>
            </a:extLst>
          </p:cNvPr>
          <p:cNvCxnSpPr>
            <a:cxnSpLocks/>
            <a:stCxn id="193" idx="4"/>
            <a:endCxn id="193" idx="6"/>
          </p:cNvCxnSpPr>
          <p:nvPr/>
        </p:nvCxnSpPr>
        <p:spPr>
          <a:xfrm rot="5400000" flipH="1" flipV="1">
            <a:off x="3131841" y="3766392"/>
            <a:ext cx="180020" cy="180020"/>
          </a:xfrm>
          <a:prstGeom prst="curvedConnector4">
            <a:avLst>
              <a:gd name="adj1" fmla="val -126986"/>
              <a:gd name="adj2" fmla="val 22698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文本框 250">
            <a:extLst>
              <a:ext uri="{FF2B5EF4-FFF2-40B4-BE49-F238E27FC236}">
                <a16:creationId xmlns:a16="http://schemas.microsoft.com/office/drawing/2014/main" id="{09EDA017-E993-4E17-A6C6-2AFB058A7271}"/>
              </a:ext>
            </a:extLst>
          </p:cNvPr>
          <p:cNvSpPr txBox="1"/>
          <p:nvPr/>
        </p:nvSpPr>
        <p:spPr>
          <a:xfrm>
            <a:off x="1809334" y="3079448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1|4|7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2" name="直接箭头连接符 251">
            <a:extLst>
              <a:ext uri="{FF2B5EF4-FFF2-40B4-BE49-F238E27FC236}">
                <a16:creationId xmlns:a16="http://schemas.microsoft.com/office/drawing/2014/main" id="{E9BC0A41-AAA0-4817-A006-3E9362A7DE97}"/>
              </a:ext>
            </a:extLst>
          </p:cNvPr>
          <p:cNvCxnSpPr>
            <a:cxnSpLocks/>
            <a:stCxn id="193" idx="1"/>
            <a:endCxn id="200" idx="5"/>
          </p:cNvCxnSpPr>
          <p:nvPr/>
        </p:nvCxnSpPr>
        <p:spPr>
          <a:xfrm flipH="1" flipV="1">
            <a:off x="1458933" y="3175499"/>
            <a:ext cx="1545615" cy="463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857113F3-72A1-40C6-8DE4-D81C1AFE3A76}"/>
              </a:ext>
            </a:extLst>
          </p:cNvPr>
          <p:cNvGrpSpPr/>
          <p:nvPr/>
        </p:nvGrpSpPr>
        <p:grpSpPr>
          <a:xfrm>
            <a:off x="467426" y="2286035"/>
            <a:ext cx="1044116" cy="940308"/>
            <a:chOff x="4247964" y="4123457"/>
            <a:chExt cx="1044116" cy="940308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5F583A0-FD1B-421E-871B-297F3BB51DD9}"/>
                </a:ext>
              </a:extLst>
            </p:cNvPr>
            <p:cNvSpPr/>
            <p:nvPr/>
          </p:nvSpPr>
          <p:spPr>
            <a:xfrm>
              <a:off x="4932040" y="4703725"/>
              <a:ext cx="360040" cy="360040"/>
            </a:xfrm>
            <a:prstGeom prst="ellipse">
              <a:avLst/>
            </a:prstGeom>
            <a:solidFill>
              <a:srgbClr val="E84855"/>
            </a:solidFill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8" name="连接符: 曲线 77">
              <a:extLst>
                <a:ext uri="{FF2B5EF4-FFF2-40B4-BE49-F238E27FC236}">
                  <a16:creationId xmlns:a16="http://schemas.microsoft.com/office/drawing/2014/main" id="{F0406B9A-DB65-4B73-990C-7F4B08F000BA}"/>
                </a:ext>
              </a:extLst>
            </p:cNvPr>
            <p:cNvCxnSpPr>
              <a:cxnSpLocks/>
              <a:stCxn id="77" idx="2"/>
              <a:endCxn id="77" idx="0"/>
            </p:cNvCxnSpPr>
            <p:nvPr/>
          </p:nvCxnSpPr>
          <p:spPr>
            <a:xfrm rot="10800000" flipH="1">
              <a:off x="4932040" y="4703725"/>
              <a:ext cx="180020" cy="180020"/>
            </a:xfrm>
            <a:prstGeom prst="curvedConnector4">
              <a:avLst>
                <a:gd name="adj1" fmla="val -126986"/>
                <a:gd name="adj2" fmla="val 226986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FBCBAF8-57E2-41F4-A23B-94477F300F32}"/>
                </a:ext>
              </a:extLst>
            </p:cNvPr>
            <p:cNvSpPr txBox="1"/>
            <p:nvPr/>
          </p:nvSpPr>
          <p:spPr>
            <a:xfrm>
              <a:off x="4247964" y="4123457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0|3|6|9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6212950C-788D-4E2A-838C-8ACA683647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898" y="4695925"/>
                <a:ext cx="3710038" cy="1871603"/>
              </a:xfrm>
              <a:prstGeom prst="rect">
                <a:avLst/>
              </a:prstGeom>
              <a:solidFill>
                <a:srgbClr val="FFFD82">
                  <a:alpha val="41000"/>
                </a:srgbClr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/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587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若有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</a:p>
              <a:p>
                <a:pPr marL="358775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时，令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6212950C-788D-4E2A-838C-8ACA68364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98" y="4695925"/>
                <a:ext cx="3710038" cy="1871603"/>
              </a:xfrm>
              <a:prstGeom prst="rect">
                <a:avLst/>
              </a:prstGeom>
              <a:blipFill>
                <a:blip r:embed="rId4"/>
                <a:stretch>
                  <a:fillRect l="-1146" b="-3883"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52">
                <a:extLst>
                  <a:ext uri="{FF2B5EF4-FFF2-40B4-BE49-F238E27FC236}">
                    <a16:creationId xmlns:a16="http://schemas.microsoft.com/office/drawing/2014/main" id="{F902127A-9971-4F77-BE8C-82A5934B4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5101" y="2351697"/>
                <a:ext cx="3224323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(0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6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9) 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0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6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9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2" name="Rectangle 52">
                <a:extLst>
                  <a:ext uri="{FF2B5EF4-FFF2-40B4-BE49-F238E27FC236}">
                    <a16:creationId xmlns:a16="http://schemas.microsoft.com/office/drawing/2014/main" id="{F902127A-9971-4F77-BE8C-82A5934B4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5101" y="2351697"/>
                <a:ext cx="3224323" cy="360363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2FC80D30-4807-4A43-B0BF-DBFB70421DCF}"/>
              </a:ext>
            </a:extLst>
          </p:cNvPr>
          <p:cNvGrpSpPr/>
          <p:nvPr/>
        </p:nvGrpSpPr>
        <p:grpSpPr>
          <a:xfrm>
            <a:off x="1151124" y="2126357"/>
            <a:ext cx="2160241" cy="1098217"/>
            <a:chOff x="5868143" y="4337721"/>
            <a:chExt cx="2160241" cy="1098217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FA9DCF8-CB8C-4B72-82CC-466CC4B679BC}"/>
                </a:ext>
              </a:extLst>
            </p:cNvPr>
            <p:cNvSpPr/>
            <p:nvPr/>
          </p:nvSpPr>
          <p:spPr>
            <a:xfrm>
              <a:off x="7668344" y="439123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C58FFAE0-EC90-4279-9FD9-EB63CE336B32}"/>
                </a:ext>
              </a:extLst>
            </p:cNvPr>
            <p:cNvSpPr/>
            <p:nvPr/>
          </p:nvSpPr>
          <p:spPr>
            <a:xfrm>
              <a:off x="5868143" y="5075898"/>
              <a:ext cx="360040" cy="360040"/>
            </a:xfrm>
            <a:prstGeom prst="ellipse">
              <a:avLst/>
            </a:prstGeom>
            <a:solidFill>
              <a:srgbClr val="E84855"/>
            </a:solidFill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5" name="连接符: 曲线 84">
              <a:extLst>
                <a:ext uri="{FF2B5EF4-FFF2-40B4-BE49-F238E27FC236}">
                  <a16:creationId xmlns:a16="http://schemas.microsoft.com/office/drawing/2014/main" id="{BA9474E7-4813-4E42-91E5-654DC0E93B37}"/>
                </a:ext>
              </a:extLst>
            </p:cNvPr>
            <p:cNvCxnSpPr>
              <a:cxnSpLocks/>
              <a:stCxn id="84" idx="7"/>
              <a:endCxn id="83" idx="2"/>
            </p:cNvCxnSpPr>
            <p:nvPr/>
          </p:nvCxnSpPr>
          <p:spPr>
            <a:xfrm rot="5400000" flipH="1" flipV="1">
              <a:off x="6643217" y="4103498"/>
              <a:ext cx="557367" cy="1492888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747BC58C-8D8A-4CA8-9F9E-711E6B53CCB3}"/>
                </a:ext>
              </a:extLst>
            </p:cNvPr>
            <p:cNvSpPr txBox="1"/>
            <p:nvPr/>
          </p:nvSpPr>
          <p:spPr>
            <a:xfrm>
              <a:off x="6388538" y="4337721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1|4|7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52">
                <a:extLst>
                  <a:ext uri="{FF2B5EF4-FFF2-40B4-BE49-F238E27FC236}">
                    <a16:creationId xmlns:a16="http://schemas.microsoft.com/office/drawing/2014/main" id="{D8803A66-6946-4797-974B-B972C47A7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5101" y="2711898"/>
                <a:ext cx="3224323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8" name="Rectangle 52">
                <a:extLst>
                  <a:ext uri="{FF2B5EF4-FFF2-40B4-BE49-F238E27FC236}">
                    <a16:creationId xmlns:a16="http://schemas.microsoft.com/office/drawing/2014/main" id="{D8803A66-6946-4797-974B-B972C47A7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5101" y="2711898"/>
                <a:ext cx="3224323" cy="3603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4F7E2411-94B9-48D2-96A5-DA92DE47B1B4}"/>
              </a:ext>
            </a:extLst>
          </p:cNvPr>
          <p:cNvGrpSpPr/>
          <p:nvPr/>
        </p:nvGrpSpPr>
        <p:grpSpPr>
          <a:xfrm>
            <a:off x="1152747" y="2863150"/>
            <a:ext cx="2160241" cy="1174862"/>
            <a:chOff x="6300191" y="4199703"/>
            <a:chExt cx="2160241" cy="1174862"/>
          </a:xfrm>
          <a:solidFill>
            <a:schemeClr val="bg1"/>
          </a:solidFill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835CA310-70A5-4589-881D-88F515D4AD8F}"/>
                </a:ext>
              </a:extLst>
            </p:cNvPr>
            <p:cNvSpPr/>
            <p:nvPr/>
          </p:nvSpPr>
          <p:spPr>
            <a:xfrm>
              <a:off x="8100392" y="491788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66AF1D70-5790-4C0B-9DFD-99C12192289F}"/>
                </a:ext>
              </a:extLst>
            </p:cNvPr>
            <p:cNvSpPr/>
            <p:nvPr/>
          </p:nvSpPr>
          <p:spPr>
            <a:xfrm>
              <a:off x="6300191" y="4199703"/>
              <a:ext cx="360040" cy="360040"/>
            </a:xfrm>
            <a:prstGeom prst="ellipse">
              <a:avLst/>
            </a:prstGeom>
            <a:solidFill>
              <a:srgbClr val="E84855"/>
            </a:solidFill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1" name="连接符: 曲线 90">
              <a:extLst>
                <a:ext uri="{FF2B5EF4-FFF2-40B4-BE49-F238E27FC236}">
                  <a16:creationId xmlns:a16="http://schemas.microsoft.com/office/drawing/2014/main" id="{FF0B8681-6C8C-439C-8BCC-6599821A1ADC}"/>
                </a:ext>
              </a:extLst>
            </p:cNvPr>
            <p:cNvCxnSpPr>
              <a:cxnSpLocks/>
              <a:stCxn id="90" idx="4"/>
              <a:endCxn id="89" idx="2"/>
            </p:cNvCxnSpPr>
            <p:nvPr/>
          </p:nvCxnSpPr>
          <p:spPr>
            <a:xfrm rot="16200000" flipH="1">
              <a:off x="7021218" y="4018735"/>
              <a:ext cx="538166" cy="1620181"/>
            </a:xfrm>
            <a:prstGeom prst="curvedConnector2">
              <a:avLst/>
            </a:prstGeom>
            <a:grpFill/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2EFE879F-50BE-419F-8ADD-A7CEE3E84BE7}"/>
                </a:ext>
              </a:extLst>
            </p:cNvPr>
            <p:cNvSpPr txBox="1"/>
            <p:nvPr/>
          </p:nvSpPr>
          <p:spPr>
            <a:xfrm>
              <a:off x="6836288" y="5036011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2|5|8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52">
                <a:extLst>
                  <a:ext uri="{FF2B5EF4-FFF2-40B4-BE49-F238E27FC236}">
                    <a16:creationId xmlns:a16="http://schemas.microsoft.com/office/drawing/2014/main" id="{D3B7146E-5029-4327-8534-6FA4A6300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048" y="3070207"/>
                <a:ext cx="3224323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5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8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4" name="Rectangle 52">
                <a:extLst>
                  <a:ext uri="{FF2B5EF4-FFF2-40B4-BE49-F238E27FC236}">
                    <a16:creationId xmlns:a16="http://schemas.microsoft.com/office/drawing/2014/main" id="{D3B7146E-5029-4327-8534-6FA4A6300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4048" y="3070207"/>
                <a:ext cx="3224323" cy="3603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3E927EC4-BD27-440B-A113-5E01D75FE905}"/>
              </a:ext>
            </a:extLst>
          </p:cNvPr>
          <p:cNvGrpSpPr/>
          <p:nvPr/>
        </p:nvGrpSpPr>
        <p:grpSpPr>
          <a:xfrm>
            <a:off x="2951325" y="1780734"/>
            <a:ext cx="1284002" cy="759457"/>
            <a:chOff x="5298544" y="5015721"/>
            <a:chExt cx="1284002" cy="759457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D1791BEA-B13A-4B8C-99B5-D55F255DF234}"/>
                </a:ext>
              </a:extLst>
            </p:cNvPr>
            <p:cNvSpPr/>
            <p:nvPr/>
          </p:nvSpPr>
          <p:spPr>
            <a:xfrm>
              <a:off x="5298544" y="541513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6" name="连接符: 曲线 95">
              <a:extLst>
                <a:ext uri="{FF2B5EF4-FFF2-40B4-BE49-F238E27FC236}">
                  <a16:creationId xmlns:a16="http://schemas.microsoft.com/office/drawing/2014/main" id="{DE73BF29-CDA4-4A34-983E-018E1259ABF4}"/>
                </a:ext>
              </a:extLst>
            </p:cNvPr>
            <p:cNvCxnSpPr>
              <a:cxnSpLocks/>
              <a:stCxn id="95" idx="0"/>
              <a:endCxn id="95" idx="6"/>
            </p:cNvCxnSpPr>
            <p:nvPr/>
          </p:nvCxnSpPr>
          <p:spPr>
            <a:xfrm rot="16200000" flipH="1">
              <a:off x="5478564" y="5415138"/>
              <a:ext cx="180020" cy="180020"/>
            </a:xfrm>
            <a:prstGeom prst="curvedConnector4">
              <a:avLst>
                <a:gd name="adj1" fmla="val -126986"/>
                <a:gd name="adj2" fmla="val 226986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D905705A-DF7B-4306-BF7D-9FB0D3490BC1}"/>
                </a:ext>
              </a:extLst>
            </p:cNvPr>
            <p:cNvSpPr txBox="1"/>
            <p:nvPr/>
          </p:nvSpPr>
          <p:spPr>
            <a:xfrm>
              <a:off x="5718450" y="5015721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0|3|6|9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52">
                <a:extLst>
                  <a:ext uri="{FF2B5EF4-FFF2-40B4-BE49-F238E27FC236}">
                    <a16:creationId xmlns:a16="http://schemas.microsoft.com/office/drawing/2014/main" id="{5A744B05-1772-4A28-B6A9-55E410C9F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048" y="3434679"/>
                <a:ext cx="3224323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6|9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9" name="Rectangle 52">
                <a:extLst>
                  <a:ext uri="{FF2B5EF4-FFF2-40B4-BE49-F238E27FC236}">
                    <a16:creationId xmlns:a16="http://schemas.microsoft.com/office/drawing/2014/main" id="{5A744B05-1772-4A28-B6A9-55E410C9F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4048" y="3434679"/>
                <a:ext cx="3224323" cy="360363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988F4507-9EFA-4A52-97A5-FF0C35F30115}"/>
              </a:ext>
            </a:extLst>
          </p:cNvPr>
          <p:cNvGrpSpPr/>
          <p:nvPr/>
        </p:nvGrpSpPr>
        <p:grpSpPr>
          <a:xfrm>
            <a:off x="2445577" y="2185705"/>
            <a:ext cx="864096" cy="1762886"/>
            <a:chOff x="5617836" y="4763981"/>
            <a:chExt cx="864096" cy="1762886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8507E192-ADBB-498D-A3C0-9680A22C9EDC}"/>
                </a:ext>
              </a:extLst>
            </p:cNvPr>
            <p:cNvSpPr/>
            <p:nvPr/>
          </p:nvSpPr>
          <p:spPr>
            <a:xfrm>
              <a:off x="6121892" y="616682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ACB59DF2-A121-4D88-A699-F01EC7BE869F}"/>
                </a:ext>
              </a:extLst>
            </p:cNvPr>
            <p:cNvSpPr/>
            <p:nvPr/>
          </p:nvSpPr>
          <p:spPr>
            <a:xfrm>
              <a:off x="6121892" y="476398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224E0CE9-2C62-489A-B180-D0D50C0EEFB3}"/>
                </a:ext>
              </a:extLst>
            </p:cNvPr>
            <p:cNvCxnSpPr>
              <a:cxnSpLocks/>
              <a:stCxn id="101" idx="4"/>
              <a:endCxn id="100" idx="0"/>
            </p:cNvCxnSpPr>
            <p:nvPr/>
          </p:nvCxnSpPr>
          <p:spPr>
            <a:xfrm>
              <a:off x="6301912" y="5124021"/>
              <a:ext cx="0" cy="1042806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C789B51-BCFE-42D1-990B-638B42D28DF7}"/>
                </a:ext>
              </a:extLst>
            </p:cNvPr>
            <p:cNvSpPr txBox="1"/>
            <p:nvPr/>
          </p:nvSpPr>
          <p:spPr>
            <a:xfrm>
              <a:off x="5617836" y="5518889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1|4|7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52">
                <a:extLst>
                  <a:ext uri="{FF2B5EF4-FFF2-40B4-BE49-F238E27FC236}">
                    <a16:creationId xmlns:a16="http://schemas.microsoft.com/office/drawing/2014/main" id="{99DAE78B-29AE-4687-8F7C-103EE9DCE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048" y="3788717"/>
                <a:ext cx="3224323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1|4|7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5" name="Rectangle 52">
                <a:extLst>
                  <a:ext uri="{FF2B5EF4-FFF2-40B4-BE49-F238E27FC236}">
                    <a16:creationId xmlns:a16="http://schemas.microsoft.com/office/drawing/2014/main" id="{99DAE78B-29AE-4687-8F7C-103EE9DCE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4048" y="3788717"/>
                <a:ext cx="3224323" cy="360363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8D6F5F69-A526-4487-8D72-27861BDDF0DD}"/>
              </a:ext>
            </a:extLst>
          </p:cNvPr>
          <p:cNvGrpSpPr/>
          <p:nvPr/>
        </p:nvGrpSpPr>
        <p:grpSpPr>
          <a:xfrm>
            <a:off x="1151181" y="2184461"/>
            <a:ext cx="2160241" cy="1044700"/>
            <a:chOff x="5937511" y="5318209"/>
            <a:chExt cx="2160241" cy="1044700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0554D6FC-C4D0-4E61-B063-F7A44A489C1E}"/>
                </a:ext>
              </a:extLst>
            </p:cNvPr>
            <p:cNvSpPr/>
            <p:nvPr/>
          </p:nvSpPr>
          <p:spPr>
            <a:xfrm>
              <a:off x="7737712" y="531820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983ADB86-2DEE-41D8-8C0A-10DE01D02F7E}"/>
                </a:ext>
              </a:extLst>
            </p:cNvPr>
            <p:cNvSpPr/>
            <p:nvPr/>
          </p:nvSpPr>
          <p:spPr>
            <a:xfrm>
              <a:off x="5937511" y="6002869"/>
              <a:ext cx="360040" cy="360040"/>
            </a:xfrm>
            <a:prstGeom prst="ellipse">
              <a:avLst/>
            </a:prstGeom>
            <a:solidFill>
              <a:srgbClr val="E84855"/>
            </a:solidFill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8" name="连接符: 曲线 107">
              <a:extLst>
                <a:ext uri="{FF2B5EF4-FFF2-40B4-BE49-F238E27FC236}">
                  <a16:creationId xmlns:a16="http://schemas.microsoft.com/office/drawing/2014/main" id="{454FCF4B-CE97-46D3-9D9A-61FF0A0D5F18}"/>
                </a:ext>
              </a:extLst>
            </p:cNvPr>
            <p:cNvCxnSpPr>
              <a:cxnSpLocks/>
              <a:stCxn id="106" idx="4"/>
              <a:endCxn id="107" idx="6"/>
            </p:cNvCxnSpPr>
            <p:nvPr/>
          </p:nvCxnSpPr>
          <p:spPr>
            <a:xfrm rot="5400000">
              <a:off x="6855322" y="5120479"/>
              <a:ext cx="504640" cy="1620181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D24094B0-052A-4432-A568-61FAE0738C5F}"/>
                </a:ext>
              </a:extLst>
            </p:cNvPr>
            <p:cNvSpPr txBox="1"/>
            <p:nvPr/>
          </p:nvSpPr>
          <p:spPr>
            <a:xfrm>
              <a:off x="6675593" y="5776913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2|5|8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52">
                <a:extLst>
                  <a:ext uri="{FF2B5EF4-FFF2-40B4-BE49-F238E27FC236}">
                    <a16:creationId xmlns:a16="http://schemas.microsoft.com/office/drawing/2014/main" id="{009CE313-8176-4378-879B-764E88D91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048" y="4152300"/>
                <a:ext cx="3224323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2|5|8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|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2|5|8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1" name="Rectangle 52">
                <a:extLst>
                  <a:ext uri="{FF2B5EF4-FFF2-40B4-BE49-F238E27FC236}">
                    <a16:creationId xmlns:a16="http://schemas.microsoft.com/office/drawing/2014/main" id="{009CE313-8176-4378-879B-764E88D91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4048" y="4152300"/>
                <a:ext cx="3224323" cy="360363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A1EA9E27-6AD2-4480-A5F8-85C182F20FDF}"/>
              </a:ext>
            </a:extLst>
          </p:cNvPr>
          <p:cNvGrpSpPr/>
          <p:nvPr/>
        </p:nvGrpSpPr>
        <p:grpSpPr>
          <a:xfrm>
            <a:off x="2951813" y="3586208"/>
            <a:ext cx="943859" cy="878614"/>
            <a:chOff x="5796136" y="4969444"/>
            <a:chExt cx="943859" cy="878614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7DD570FF-B1B7-42FB-AB99-EFFBC233B20F}"/>
                </a:ext>
              </a:extLst>
            </p:cNvPr>
            <p:cNvSpPr/>
            <p:nvPr/>
          </p:nvSpPr>
          <p:spPr>
            <a:xfrm>
              <a:off x="5796136" y="4969444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EEAE1EB9-71AB-4F45-B22B-4E312CC76C1D}"/>
                </a:ext>
              </a:extLst>
            </p:cNvPr>
            <p:cNvSpPr txBox="1"/>
            <p:nvPr/>
          </p:nvSpPr>
          <p:spPr>
            <a:xfrm>
              <a:off x="5875899" y="5509504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0|3|6|9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4" name="连接符: 曲线 113">
              <a:extLst>
                <a:ext uri="{FF2B5EF4-FFF2-40B4-BE49-F238E27FC236}">
                  <a16:creationId xmlns:a16="http://schemas.microsoft.com/office/drawing/2014/main" id="{A5569A18-CD43-41FF-8DD3-593A129DA949}"/>
                </a:ext>
              </a:extLst>
            </p:cNvPr>
            <p:cNvCxnSpPr>
              <a:cxnSpLocks/>
              <a:stCxn id="112" idx="4"/>
              <a:endCxn id="112" idx="6"/>
            </p:cNvCxnSpPr>
            <p:nvPr/>
          </p:nvCxnSpPr>
          <p:spPr>
            <a:xfrm rot="5400000" flipH="1" flipV="1">
              <a:off x="5976156" y="5149464"/>
              <a:ext cx="180020" cy="180020"/>
            </a:xfrm>
            <a:prstGeom prst="curvedConnector4">
              <a:avLst>
                <a:gd name="adj1" fmla="val -126986"/>
                <a:gd name="adj2" fmla="val 226986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52">
                <a:extLst>
                  <a:ext uri="{FF2B5EF4-FFF2-40B4-BE49-F238E27FC236}">
                    <a16:creationId xmlns:a16="http://schemas.microsoft.com/office/drawing/2014/main" id="{C487AC80-2E62-449D-BAEE-267CBAE75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047" y="4518124"/>
                <a:ext cx="3224323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6|9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6" name="Rectangle 52">
                <a:extLst>
                  <a:ext uri="{FF2B5EF4-FFF2-40B4-BE49-F238E27FC236}">
                    <a16:creationId xmlns:a16="http://schemas.microsoft.com/office/drawing/2014/main" id="{C487AC80-2E62-449D-BAEE-267CBAE75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4047" y="4518124"/>
                <a:ext cx="3224323" cy="360363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03AB19-2F9E-4BED-B8A1-C0EC282C43B9}"/>
              </a:ext>
            </a:extLst>
          </p:cNvPr>
          <p:cNvGrpSpPr/>
          <p:nvPr/>
        </p:nvGrpSpPr>
        <p:grpSpPr>
          <a:xfrm>
            <a:off x="1149082" y="2864264"/>
            <a:ext cx="2160241" cy="1078226"/>
            <a:chOff x="5399141" y="5191736"/>
            <a:chExt cx="2160241" cy="1078226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593703E-B4E9-446D-9526-71934873C00F}"/>
                </a:ext>
              </a:extLst>
            </p:cNvPr>
            <p:cNvSpPr/>
            <p:nvPr/>
          </p:nvSpPr>
          <p:spPr>
            <a:xfrm>
              <a:off x="7199342" y="5909922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1C882ACC-B838-40F7-81C8-CE4ACFB515A4}"/>
                </a:ext>
              </a:extLst>
            </p:cNvPr>
            <p:cNvSpPr/>
            <p:nvPr/>
          </p:nvSpPr>
          <p:spPr>
            <a:xfrm>
              <a:off x="5399141" y="5191736"/>
              <a:ext cx="360040" cy="360040"/>
            </a:xfrm>
            <a:prstGeom prst="ellipse">
              <a:avLst/>
            </a:prstGeom>
            <a:solidFill>
              <a:srgbClr val="E84855"/>
            </a:solidFill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E496FD0B-993F-43CB-B92B-826A4CCA3705}"/>
                </a:ext>
              </a:extLst>
            </p:cNvPr>
            <p:cNvSpPr txBox="1"/>
            <p:nvPr/>
          </p:nvSpPr>
          <p:spPr>
            <a:xfrm>
              <a:off x="6056855" y="5402998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1|4|7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8CAAA0CD-4994-4C1B-95CC-150C2116D0B3}"/>
                </a:ext>
              </a:extLst>
            </p:cNvPr>
            <p:cNvCxnSpPr>
              <a:cxnSpLocks/>
              <a:stCxn id="117" idx="1"/>
              <a:endCxn id="118" idx="5"/>
            </p:cNvCxnSpPr>
            <p:nvPr/>
          </p:nvCxnSpPr>
          <p:spPr>
            <a:xfrm flipH="1" flipV="1">
              <a:off x="5706454" y="5499049"/>
              <a:ext cx="1545615" cy="46360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52">
                <a:extLst>
                  <a:ext uri="{FF2B5EF4-FFF2-40B4-BE49-F238E27FC236}">
                    <a16:creationId xmlns:a16="http://schemas.microsoft.com/office/drawing/2014/main" id="{3F9A12A2-63E3-4020-BD7C-EE155699A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046" y="4871803"/>
                <a:ext cx="3224323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1|4|7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|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1|4|7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2" name="Rectangle 52">
                <a:extLst>
                  <a:ext uri="{FF2B5EF4-FFF2-40B4-BE49-F238E27FC236}">
                    <a16:creationId xmlns:a16="http://schemas.microsoft.com/office/drawing/2014/main" id="{3F9A12A2-63E3-4020-BD7C-EE155699A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4046" y="4871803"/>
                <a:ext cx="3224323" cy="360363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3572A50A-945B-46AC-B790-B5C574E2EA5E}"/>
              </a:ext>
            </a:extLst>
          </p:cNvPr>
          <p:cNvGrpSpPr/>
          <p:nvPr/>
        </p:nvGrpSpPr>
        <p:grpSpPr>
          <a:xfrm>
            <a:off x="2952347" y="2184842"/>
            <a:ext cx="990111" cy="1762886"/>
            <a:chOff x="8296190" y="3288937"/>
            <a:chExt cx="990111" cy="1762886"/>
          </a:xfrm>
        </p:grpSpPr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5110F032-FF65-4977-868A-55D40F006FA1}"/>
                </a:ext>
              </a:extLst>
            </p:cNvPr>
            <p:cNvSpPr/>
            <p:nvPr/>
          </p:nvSpPr>
          <p:spPr>
            <a:xfrm>
              <a:off x="8296190" y="469178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1A899619-66CD-47F9-8FBB-E218060E76D2}"/>
                </a:ext>
              </a:extLst>
            </p:cNvPr>
            <p:cNvSpPr/>
            <p:nvPr/>
          </p:nvSpPr>
          <p:spPr>
            <a:xfrm>
              <a:off x="8296190" y="328893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50E2085E-15A4-448B-A8B3-BAD26C62C5A3}"/>
                </a:ext>
              </a:extLst>
            </p:cNvPr>
            <p:cNvCxnSpPr>
              <a:cxnSpLocks/>
              <a:stCxn id="123" idx="7"/>
              <a:endCxn id="124" idx="5"/>
            </p:cNvCxnSpPr>
            <p:nvPr/>
          </p:nvCxnSpPr>
          <p:spPr>
            <a:xfrm flipV="1">
              <a:off x="8603503" y="3596250"/>
              <a:ext cx="0" cy="114826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8B2B1B42-4457-4189-ADA8-304485278942}"/>
                </a:ext>
              </a:extLst>
            </p:cNvPr>
            <p:cNvSpPr txBox="1"/>
            <p:nvPr/>
          </p:nvSpPr>
          <p:spPr>
            <a:xfrm>
              <a:off x="8422205" y="4007396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2|5|8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52">
                <a:extLst>
                  <a:ext uri="{FF2B5EF4-FFF2-40B4-BE49-F238E27FC236}">
                    <a16:creationId xmlns:a16="http://schemas.microsoft.com/office/drawing/2014/main" id="{4A800BF6-4F9E-4675-B6E7-D08EDEFDD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046" y="5225482"/>
                <a:ext cx="3224323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2|5|8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8" name="Rectangle 52">
                <a:extLst>
                  <a:ext uri="{FF2B5EF4-FFF2-40B4-BE49-F238E27FC236}">
                    <a16:creationId xmlns:a16="http://schemas.microsoft.com/office/drawing/2014/main" id="{4A800BF6-4F9E-4675-B6E7-D08EDEFDD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4046" y="5225482"/>
                <a:ext cx="3224323" cy="360363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26C6CEA9-3176-4223-9E9F-D995BD5673F8}"/>
              </a:ext>
            </a:extLst>
          </p:cNvPr>
          <p:cNvGrpSpPr/>
          <p:nvPr/>
        </p:nvGrpSpPr>
        <p:grpSpPr>
          <a:xfrm>
            <a:off x="725079" y="2868563"/>
            <a:ext cx="783954" cy="368685"/>
            <a:chOff x="5715447" y="6144752"/>
            <a:chExt cx="783954" cy="368685"/>
          </a:xfrm>
        </p:grpSpPr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96710DAD-EEB9-4F18-BB64-5FD90B54313B}"/>
                </a:ext>
              </a:extLst>
            </p:cNvPr>
            <p:cNvSpPr/>
            <p:nvPr/>
          </p:nvSpPr>
          <p:spPr>
            <a:xfrm>
              <a:off x="6139361" y="6144752"/>
              <a:ext cx="360040" cy="360040"/>
            </a:xfrm>
            <a:prstGeom prst="ellipse">
              <a:avLst/>
            </a:prstGeom>
            <a:solidFill>
              <a:srgbClr val="E84855"/>
            </a:solidFill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箭头: 右 139">
              <a:extLst>
                <a:ext uri="{FF2B5EF4-FFF2-40B4-BE49-F238E27FC236}">
                  <a16:creationId xmlns:a16="http://schemas.microsoft.com/office/drawing/2014/main" id="{903EC699-DC48-4A75-9D24-41A182EFB0F0}"/>
                </a:ext>
              </a:extLst>
            </p:cNvPr>
            <p:cNvSpPr/>
            <p:nvPr/>
          </p:nvSpPr>
          <p:spPr>
            <a:xfrm>
              <a:off x="5715447" y="6298678"/>
              <a:ext cx="360040" cy="214759"/>
            </a:xfrm>
            <a:prstGeom prst="rightArrow">
              <a:avLst/>
            </a:prstGeom>
            <a:solidFill>
              <a:srgbClr val="E84855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52">
                <a:extLst>
                  <a:ext uri="{FF2B5EF4-FFF2-40B4-BE49-F238E27FC236}">
                    <a16:creationId xmlns:a16="http://schemas.microsoft.com/office/drawing/2014/main" id="{BB742370-3BBC-4825-A551-15D01BC0F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045" y="5585630"/>
                <a:ext cx="3224323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1" name="Rectangle 52">
                <a:extLst>
                  <a:ext uri="{FF2B5EF4-FFF2-40B4-BE49-F238E27FC236}">
                    <a16:creationId xmlns:a16="http://schemas.microsoft.com/office/drawing/2014/main" id="{BB742370-3BBC-4825-A551-15D01BC0F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4045" y="5585630"/>
                <a:ext cx="3224323" cy="360363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80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81" grpId="0" animBg="1"/>
      <p:bldP spid="82" grpId="0" animBg="1"/>
      <p:bldP spid="88" grpId="0" animBg="1"/>
      <p:bldP spid="94" grpId="0" animBg="1"/>
      <p:bldP spid="99" grpId="0" animBg="1"/>
      <p:bldP spid="105" grpId="0" animBg="1"/>
      <p:bldP spid="111" grpId="0" animBg="1"/>
      <p:bldP spid="116" grpId="0" animBg="1"/>
      <p:bldP spid="122" grpId="0" animBg="1"/>
      <p:bldP spid="128" grpId="0" animBg="1"/>
      <p:bldP spid="14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有限自动机转正规式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写出如下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能被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的正规式</a:t>
            </a:r>
          </a:p>
        </p:txBody>
      </p:sp>
      <p:sp>
        <p:nvSpPr>
          <p:cNvPr id="187" name="TextBox 8">
            <a:extLst>
              <a:ext uri="{FF2B5EF4-FFF2-40B4-BE49-F238E27FC236}">
                <a16:creationId xmlns:a16="http://schemas.microsoft.com/office/drawing/2014/main" id="{C79CB005-5851-4B76-A805-56CBC9783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798" y="1803609"/>
            <a:ext cx="5489698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再转正规式</a:t>
            </a:r>
            <a:endParaRPr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2272C4C-9C2F-428E-83E1-240D0BCA47A4}"/>
              </a:ext>
            </a:extLst>
          </p:cNvPr>
          <p:cNvGrpSpPr/>
          <p:nvPr/>
        </p:nvGrpSpPr>
        <p:grpSpPr>
          <a:xfrm>
            <a:off x="180565" y="1922936"/>
            <a:ext cx="3225379" cy="3594296"/>
            <a:chOff x="389931" y="1631186"/>
            <a:chExt cx="3225379" cy="3594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52">
                  <a:extLst>
                    <a:ext uri="{FF2B5EF4-FFF2-40B4-BE49-F238E27FC236}">
                      <a16:creationId xmlns:a16="http://schemas.microsoft.com/office/drawing/2014/main" id="{549F5714-5416-4129-AD06-5F3148EA8F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987" y="1631186"/>
                  <a:ext cx="3224323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(0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9) 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9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87" name="Rectangle 52">
                  <a:extLst>
                    <a:ext uri="{FF2B5EF4-FFF2-40B4-BE49-F238E27FC236}">
                      <a16:creationId xmlns:a16="http://schemas.microsoft.com/office/drawing/2014/main" id="{549F5714-5416-4129-AD06-5F3148EA8F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0987" y="1631186"/>
                  <a:ext cx="3224323" cy="360363"/>
                </a:xfrm>
                <a:prstGeom prst="rect">
                  <a:avLst/>
                </a:prstGeom>
                <a:blipFill>
                  <a:blip r:embed="rId4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52">
                  <a:extLst>
                    <a:ext uri="{FF2B5EF4-FFF2-40B4-BE49-F238E27FC236}">
                      <a16:creationId xmlns:a16="http://schemas.microsoft.com/office/drawing/2014/main" id="{6729B603-4FB0-458C-A185-8B6A42B6F2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987" y="1991387"/>
                  <a:ext cx="3224323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4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3" name="Rectangle 52">
                  <a:extLst>
                    <a:ext uri="{FF2B5EF4-FFF2-40B4-BE49-F238E27FC236}">
                      <a16:creationId xmlns:a16="http://schemas.microsoft.com/office/drawing/2014/main" id="{6729B603-4FB0-458C-A185-8B6A42B6F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0987" y="1991387"/>
                  <a:ext cx="3224323" cy="3603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52">
                  <a:extLst>
                    <a:ext uri="{FF2B5EF4-FFF2-40B4-BE49-F238E27FC236}">
                      <a16:creationId xmlns:a16="http://schemas.microsoft.com/office/drawing/2014/main" id="{2442FA5F-B0F4-4AD7-9298-AE79A4EA3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934" y="2349696"/>
                  <a:ext cx="3224323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8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98" name="Rectangle 52">
                  <a:extLst>
                    <a:ext uri="{FF2B5EF4-FFF2-40B4-BE49-F238E27FC236}">
                      <a16:creationId xmlns:a16="http://schemas.microsoft.com/office/drawing/2014/main" id="{2442FA5F-B0F4-4AD7-9298-AE79A4EA39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934" y="2349696"/>
                  <a:ext cx="3224323" cy="3603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52">
                  <a:extLst>
                    <a:ext uri="{FF2B5EF4-FFF2-40B4-BE49-F238E27FC236}">
                      <a16:creationId xmlns:a16="http://schemas.microsoft.com/office/drawing/2014/main" id="{3C9F4C09-0F58-4AED-8792-CC4506077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934" y="2714168"/>
                  <a:ext cx="3224323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6|9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04" name="Rectangle 52">
                  <a:extLst>
                    <a:ext uri="{FF2B5EF4-FFF2-40B4-BE49-F238E27FC236}">
                      <a16:creationId xmlns:a16="http://schemas.microsoft.com/office/drawing/2014/main" id="{3C9F4C09-0F58-4AED-8792-CC4506077E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934" y="2714168"/>
                  <a:ext cx="3224323" cy="360363"/>
                </a:xfrm>
                <a:prstGeom prst="rect">
                  <a:avLst/>
                </a:prstGeom>
                <a:blipFill>
                  <a:blip r:embed="rId7"/>
                  <a:stretch>
                    <a:fillRect b="-14516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52">
                  <a:extLst>
                    <a:ext uri="{FF2B5EF4-FFF2-40B4-BE49-F238E27FC236}">
                      <a16:creationId xmlns:a16="http://schemas.microsoft.com/office/drawing/2014/main" id="{42BDF8D9-D838-485D-97E4-6FE4042513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934" y="3068206"/>
                  <a:ext cx="3224323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1|4|7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0" name="Rectangle 52">
                  <a:extLst>
                    <a:ext uri="{FF2B5EF4-FFF2-40B4-BE49-F238E27FC236}">
                      <a16:creationId xmlns:a16="http://schemas.microsoft.com/office/drawing/2014/main" id="{42BDF8D9-D838-485D-97E4-6FE4042513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934" y="3068206"/>
                  <a:ext cx="3224323" cy="360363"/>
                </a:xfrm>
                <a:prstGeom prst="rect">
                  <a:avLst/>
                </a:prstGeom>
                <a:blipFill>
                  <a:blip r:embed="rId8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52">
                  <a:extLst>
                    <a:ext uri="{FF2B5EF4-FFF2-40B4-BE49-F238E27FC236}">
                      <a16:creationId xmlns:a16="http://schemas.microsoft.com/office/drawing/2014/main" id="{BCEE0B4F-FFDE-4258-86AB-206D4666C3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934" y="3431789"/>
                  <a:ext cx="3224323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2|5|8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2|5|8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5" name="Rectangle 52">
                  <a:extLst>
                    <a:ext uri="{FF2B5EF4-FFF2-40B4-BE49-F238E27FC236}">
                      <a16:creationId xmlns:a16="http://schemas.microsoft.com/office/drawing/2014/main" id="{BCEE0B4F-FFDE-4258-86AB-206D4666C3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934" y="3431789"/>
                  <a:ext cx="3224323" cy="360363"/>
                </a:xfrm>
                <a:prstGeom prst="rect">
                  <a:avLst/>
                </a:prstGeom>
                <a:blipFill>
                  <a:blip r:embed="rId9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52">
                  <a:extLst>
                    <a:ext uri="{FF2B5EF4-FFF2-40B4-BE49-F238E27FC236}">
                      <a16:creationId xmlns:a16="http://schemas.microsoft.com/office/drawing/2014/main" id="{58FBCE8F-08F8-466F-A591-095B0C2AA5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933" y="3797613"/>
                  <a:ext cx="3224323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6|9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1" name="Rectangle 52">
                  <a:extLst>
                    <a:ext uri="{FF2B5EF4-FFF2-40B4-BE49-F238E27FC236}">
                      <a16:creationId xmlns:a16="http://schemas.microsoft.com/office/drawing/2014/main" id="{58FBCE8F-08F8-466F-A591-095B0C2AA5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933" y="3797613"/>
                  <a:ext cx="3224323" cy="360363"/>
                </a:xfrm>
                <a:prstGeom prst="rect">
                  <a:avLst/>
                </a:prstGeom>
                <a:blipFill>
                  <a:blip r:embed="rId10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52">
                  <a:extLst>
                    <a:ext uri="{FF2B5EF4-FFF2-40B4-BE49-F238E27FC236}">
                      <a16:creationId xmlns:a16="http://schemas.microsoft.com/office/drawing/2014/main" id="{85BEEABE-CD5A-43BC-97EB-0DB4EF980D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932" y="4151292"/>
                  <a:ext cx="3224323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1|4|7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1|4|7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7" name="Rectangle 52">
                  <a:extLst>
                    <a:ext uri="{FF2B5EF4-FFF2-40B4-BE49-F238E27FC236}">
                      <a16:creationId xmlns:a16="http://schemas.microsoft.com/office/drawing/2014/main" id="{85BEEABE-CD5A-43BC-97EB-0DB4EF980D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932" y="4151292"/>
                  <a:ext cx="3224323" cy="360363"/>
                </a:xfrm>
                <a:prstGeom prst="rect">
                  <a:avLst/>
                </a:prstGeom>
                <a:blipFill>
                  <a:blip r:embed="rId11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Rectangle 52">
                  <a:extLst>
                    <a:ext uri="{FF2B5EF4-FFF2-40B4-BE49-F238E27FC236}">
                      <a16:creationId xmlns:a16="http://schemas.microsoft.com/office/drawing/2014/main" id="{E1A007CA-20CE-4EB3-AF54-DF7152A4D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932" y="4504971"/>
                  <a:ext cx="3224323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2|5|8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29" name="Rectangle 52">
                  <a:extLst>
                    <a:ext uri="{FF2B5EF4-FFF2-40B4-BE49-F238E27FC236}">
                      <a16:creationId xmlns:a16="http://schemas.microsoft.com/office/drawing/2014/main" id="{E1A007CA-20CE-4EB3-AF54-DF7152A4D3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932" y="4504971"/>
                  <a:ext cx="3224323" cy="360363"/>
                </a:xfrm>
                <a:prstGeom prst="rect">
                  <a:avLst/>
                </a:prstGeom>
                <a:blipFill>
                  <a:blip r:embed="rId12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52">
                  <a:extLst>
                    <a:ext uri="{FF2B5EF4-FFF2-40B4-BE49-F238E27FC236}">
                      <a16:creationId xmlns:a16="http://schemas.microsoft.com/office/drawing/2014/main" id="{F190C13D-5859-48BD-8203-7D963EB5CB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931" y="4865119"/>
                  <a:ext cx="3224323" cy="3603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𝜀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0" name="Rectangle 52">
                  <a:extLst>
                    <a:ext uri="{FF2B5EF4-FFF2-40B4-BE49-F238E27FC236}">
                      <a16:creationId xmlns:a16="http://schemas.microsoft.com/office/drawing/2014/main" id="{F190C13D-5859-48BD-8203-7D963EB5CB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931" y="4865119"/>
                  <a:ext cx="3224323" cy="360363"/>
                </a:xfrm>
                <a:prstGeom prst="rect">
                  <a:avLst/>
                </a:prstGeom>
                <a:blipFill>
                  <a:blip r:embed="rId13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5A7E668-E881-4A2F-BBE1-CFC120342857}"/>
              </a:ext>
            </a:extLst>
          </p:cNvPr>
          <p:cNvGrpSpPr/>
          <p:nvPr/>
        </p:nvGrpSpPr>
        <p:grpSpPr>
          <a:xfrm>
            <a:off x="179512" y="1929913"/>
            <a:ext cx="3225376" cy="1078873"/>
            <a:chOff x="4371867" y="3161031"/>
            <a:chExt cx="3225376" cy="1078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52">
                  <a:extLst>
                    <a:ext uri="{FF2B5EF4-FFF2-40B4-BE49-F238E27FC236}">
                      <a16:creationId xmlns:a16="http://schemas.microsoft.com/office/drawing/2014/main" id="{7C5D68EB-7A9D-44FE-B383-6450AA982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2920" y="3161031"/>
                  <a:ext cx="3224323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(0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9) 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(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9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1" name="Rectangle 52">
                  <a:extLst>
                    <a:ext uri="{FF2B5EF4-FFF2-40B4-BE49-F238E27FC236}">
                      <a16:creationId xmlns:a16="http://schemas.microsoft.com/office/drawing/2014/main" id="{7C5D68EB-7A9D-44FE-B383-6450AA982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72920" y="3161031"/>
                  <a:ext cx="3224323" cy="360363"/>
                </a:xfrm>
                <a:prstGeom prst="rect">
                  <a:avLst/>
                </a:prstGeom>
                <a:blipFill>
                  <a:blip r:embed="rId14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52">
                  <a:extLst>
                    <a:ext uri="{FF2B5EF4-FFF2-40B4-BE49-F238E27FC236}">
                      <a16:creationId xmlns:a16="http://schemas.microsoft.com/office/drawing/2014/main" id="{2FA69192-970F-4AB6-AB79-10AE7711D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2920" y="3521232"/>
                  <a:ext cx="3224323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4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2" name="Rectangle 52">
                  <a:extLst>
                    <a:ext uri="{FF2B5EF4-FFF2-40B4-BE49-F238E27FC236}">
                      <a16:creationId xmlns:a16="http://schemas.microsoft.com/office/drawing/2014/main" id="{2FA69192-970F-4AB6-AB79-10AE7711D4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72920" y="3521232"/>
                  <a:ext cx="3224323" cy="360363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52">
                  <a:extLst>
                    <a:ext uri="{FF2B5EF4-FFF2-40B4-BE49-F238E27FC236}">
                      <a16:creationId xmlns:a16="http://schemas.microsoft.com/office/drawing/2014/main" id="{062A124A-2280-4477-AEEA-66CCBEE0CC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1867" y="3879541"/>
                  <a:ext cx="3224323" cy="360363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8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3" name="Rectangle 52">
                  <a:extLst>
                    <a:ext uri="{FF2B5EF4-FFF2-40B4-BE49-F238E27FC236}">
                      <a16:creationId xmlns:a16="http://schemas.microsoft.com/office/drawing/2014/main" id="{062A124A-2280-4477-AEEA-66CCBEE0C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71867" y="3879541"/>
                  <a:ext cx="3224323" cy="3603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D3A054-1B3E-4914-8E7E-6C706107D02C}"/>
              </a:ext>
            </a:extLst>
          </p:cNvPr>
          <p:cNvGrpSpPr/>
          <p:nvPr/>
        </p:nvGrpSpPr>
        <p:grpSpPr>
          <a:xfrm>
            <a:off x="179512" y="3009043"/>
            <a:ext cx="3224323" cy="1077984"/>
            <a:chOff x="3995936" y="3758702"/>
            <a:chExt cx="3224323" cy="1077984"/>
          </a:xfrm>
          <a:solidFill>
            <a:srgbClr val="E84855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 52">
                  <a:extLst>
                    <a:ext uri="{FF2B5EF4-FFF2-40B4-BE49-F238E27FC236}">
                      <a16:creationId xmlns:a16="http://schemas.microsoft.com/office/drawing/2014/main" id="{870B9488-23ED-470F-B6FC-E29F23FC7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5936" y="3758702"/>
                  <a:ext cx="3224323" cy="360363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6|9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4" name="Rectangle 52">
                  <a:extLst>
                    <a:ext uri="{FF2B5EF4-FFF2-40B4-BE49-F238E27FC236}">
                      <a16:creationId xmlns:a16="http://schemas.microsoft.com/office/drawing/2014/main" id="{870B9488-23ED-470F-B6FC-E29F23FC7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95936" y="3758702"/>
                  <a:ext cx="3224323" cy="360363"/>
                </a:xfrm>
                <a:prstGeom prst="rect">
                  <a:avLst/>
                </a:prstGeom>
                <a:blipFill>
                  <a:blip r:embed="rId17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52">
                  <a:extLst>
                    <a:ext uri="{FF2B5EF4-FFF2-40B4-BE49-F238E27FC236}">
                      <a16:creationId xmlns:a16="http://schemas.microsoft.com/office/drawing/2014/main" id="{3096D85C-D70D-4DAC-BB7F-AA8678D186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5936" y="4112740"/>
                  <a:ext cx="3224323" cy="360363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1|4|7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5" name="Rectangle 52">
                  <a:extLst>
                    <a:ext uri="{FF2B5EF4-FFF2-40B4-BE49-F238E27FC236}">
                      <a16:creationId xmlns:a16="http://schemas.microsoft.com/office/drawing/2014/main" id="{3096D85C-D70D-4DAC-BB7F-AA8678D186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95936" y="4112740"/>
                  <a:ext cx="3224323" cy="360363"/>
                </a:xfrm>
                <a:prstGeom prst="rect">
                  <a:avLst/>
                </a:prstGeom>
                <a:blipFill>
                  <a:blip r:embed="rId18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Rectangle 52">
                  <a:extLst>
                    <a:ext uri="{FF2B5EF4-FFF2-40B4-BE49-F238E27FC236}">
                      <a16:creationId xmlns:a16="http://schemas.microsoft.com/office/drawing/2014/main" id="{142A4EB9-6FD2-4835-833C-B4D34F3A1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5936" y="4476323"/>
                  <a:ext cx="3224323" cy="360363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2|5|8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2|5|8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7" name="Rectangle 52">
                  <a:extLst>
                    <a:ext uri="{FF2B5EF4-FFF2-40B4-BE49-F238E27FC236}">
                      <a16:creationId xmlns:a16="http://schemas.microsoft.com/office/drawing/2014/main" id="{142A4EB9-6FD2-4835-833C-B4D34F3A19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95936" y="4476323"/>
                  <a:ext cx="3224323" cy="360363"/>
                </a:xfrm>
                <a:prstGeom prst="rect">
                  <a:avLst/>
                </a:prstGeom>
                <a:blipFill>
                  <a:blip r:embed="rId19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F851199-2782-4CF3-871D-2F967468F431}"/>
              </a:ext>
            </a:extLst>
          </p:cNvPr>
          <p:cNvGrpSpPr/>
          <p:nvPr/>
        </p:nvGrpSpPr>
        <p:grpSpPr>
          <a:xfrm>
            <a:off x="179512" y="4091172"/>
            <a:ext cx="3224324" cy="1067721"/>
            <a:chOff x="4067944" y="4227449"/>
            <a:chExt cx="3224324" cy="1067721"/>
          </a:xfrm>
          <a:solidFill>
            <a:srgbClr val="E84855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52">
                  <a:extLst>
                    <a:ext uri="{FF2B5EF4-FFF2-40B4-BE49-F238E27FC236}">
                      <a16:creationId xmlns:a16="http://schemas.microsoft.com/office/drawing/2014/main" id="{5948F0A6-69A1-48BF-81B3-7B50D5230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7945" y="4227449"/>
                  <a:ext cx="3224323" cy="360363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6|9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8" name="Rectangle 52">
                  <a:extLst>
                    <a:ext uri="{FF2B5EF4-FFF2-40B4-BE49-F238E27FC236}">
                      <a16:creationId xmlns:a16="http://schemas.microsoft.com/office/drawing/2014/main" id="{5948F0A6-69A1-48BF-81B3-7B50D5230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67945" y="4227449"/>
                  <a:ext cx="3224323" cy="360363"/>
                </a:xfrm>
                <a:prstGeom prst="rect">
                  <a:avLst/>
                </a:prstGeom>
                <a:blipFill>
                  <a:blip r:embed="rId20"/>
                  <a:stretch>
                    <a:fillRect b="-14516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52">
                  <a:extLst>
                    <a:ext uri="{FF2B5EF4-FFF2-40B4-BE49-F238E27FC236}">
                      <a16:creationId xmlns:a16="http://schemas.microsoft.com/office/drawing/2014/main" id="{FF182D99-E3CA-498D-A2CF-CF1FF4BC8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7944" y="4581128"/>
                  <a:ext cx="3224323" cy="360363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1|4|7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1|4|7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39" name="Rectangle 52">
                  <a:extLst>
                    <a:ext uri="{FF2B5EF4-FFF2-40B4-BE49-F238E27FC236}">
                      <a16:creationId xmlns:a16="http://schemas.microsoft.com/office/drawing/2014/main" id="{FF182D99-E3CA-498D-A2CF-CF1FF4BC82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67944" y="4581128"/>
                  <a:ext cx="3224323" cy="360363"/>
                </a:xfrm>
                <a:prstGeom prst="rect">
                  <a:avLst/>
                </a:prstGeom>
                <a:blipFill>
                  <a:blip r:embed="rId21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52">
                  <a:extLst>
                    <a:ext uri="{FF2B5EF4-FFF2-40B4-BE49-F238E27FC236}">
                      <a16:creationId xmlns:a16="http://schemas.microsoft.com/office/drawing/2014/main" id="{ACCC4BBC-A6DB-46EB-B112-3AA66B62BC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7944" y="4934807"/>
                  <a:ext cx="3224323" cy="360363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2|5|8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42" name="Rectangle 52">
                  <a:extLst>
                    <a:ext uri="{FF2B5EF4-FFF2-40B4-BE49-F238E27FC236}">
                      <a16:creationId xmlns:a16="http://schemas.microsoft.com/office/drawing/2014/main" id="{ACCC4BBC-A6DB-46EB-B112-3AA66B62BC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67944" y="4934807"/>
                  <a:ext cx="3224323" cy="360363"/>
                </a:xfrm>
                <a:prstGeom prst="rect">
                  <a:avLst/>
                </a:prstGeom>
                <a:blipFill>
                  <a:blip r:embed="rId22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8">
                <a:extLst>
                  <a:ext uri="{FF2B5EF4-FFF2-40B4-BE49-F238E27FC236}">
                    <a16:creationId xmlns:a16="http://schemas.microsoft.com/office/drawing/2014/main" id="{55C5B860-E68F-42CE-8402-5255931A86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6798" y="2268913"/>
                <a:ext cx="5489698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d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e>
                    </m:d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d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e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d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e>
                      </m:d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3" name="TextBox 8">
                <a:extLst>
                  <a:ext uri="{FF2B5EF4-FFF2-40B4-BE49-F238E27FC236}">
                    <a16:creationId xmlns:a16="http://schemas.microsoft.com/office/drawing/2014/main" id="{55C5B860-E68F-42CE-8402-5255931A8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798" y="2268913"/>
                <a:ext cx="5489698" cy="923330"/>
              </a:xfrm>
              <a:prstGeom prst="rect">
                <a:avLst/>
              </a:prstGeom>
              <a:blipFill>
                <a:blip r:embed="rId23"/>
                <a:stretch>
                  <a:fillRect l="-1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5F21FAEF-94BC-4E69-9032-9C66E9E2A4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6798" y="3101475"/>
                <a:ext cx="5489698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e>
                    </m:d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d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d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5F21FAEF-94BC-4E69-9032-9C66E9E2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798" y="3101475"/>
                <a:ext cx="5489698" cy="923330"/>
              </a:xfrm>
              <a:prstGeom prst="rect">
                <a:avLst/>
              </a:prstGeom>
              <a:blipFill>
                <a:blip r:embed="rId24"/>
                <a:stretch>
                  <a:fillRect l="-1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8">
                <a:extLst>
                  <a:ext uri="{FF2B5EF4-FFF2-40B4-BE49-F238E27FC236}">
                    <a16:creationId xmlns:a16="http://schemas.microsoft.com/office/drawing/2014/main" id="{58AFBFDF-8D55-4027-8A79-85E2D9AB7C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6798" y="3934037"/>
                <a:ext cx="5489698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d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e>
                    </m:d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| 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d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d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e>
                      </m:d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5" name="TextBox 8">
                <a:extLst>
                  <a:ext uri="{FF2B5EF4-FFF2-40B4-BE49-F238E27FC236}">
                    <a16:creationId xmlns:a16="http://schemas.microsoft.com/office/drawing/2014/main" id="{58AFBFDF-8D55-4027-8A79-85E2D9AB7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798" y="3934037"/>
                <a:ext cx="5489698" cy="923330"/>
              </a:xfrm>
              <a:prstGeom prst="rect">
                <a:avLst/>
              </a:prstGeom>
              <a:blipFill>
                <a:blip r:embed="rId25"/>
                <a:stretch>
                  <a:fillRect l="-1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52">
                <a:extLst>
                  <a:ext uri="{FF2B5EF4-FFF2-40B4-BE49-F238E27FC236}">
                    <a16:creationId xmlns:a16="http://schemas.microsoft.com/office/drawing/2014/main" id="{A97D0D46-C8DB-4171-A4E9-4C571F37A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458" y="5155060"/>
                <a:ext cx="3224323" cy="360363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zh-CN" altLang="en-US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6" name="Rectangle 52">
                <a:extLst>
                  <a:ext uri="{FF2B5EF4-FFF2-40B4-BE49-F238E27FC236}">
                    <a16:creationId xmlns:a16="http://schemas.microsoft.com/office/drawing/2014/main" id="{A97D0D46-C8DB-4171-A4E9-4C571F37A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458" y="5155060"/>
                <a:ext cx="3224323" cy="360363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8">
                <a:extLst>
                  <a:ext uri="{FF2B5EF4-FFF2-40B4-BE49-F238E27FC236}">
                    <a16:creationId xmlns:a16="http://schemas.microsoft.com/office/drawing/2014/main" id="{E7CE3A4B-D4E4-48FD-A185-56D384A49A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6798" y="4766599"/>
                <a:ext cx="5489698" cy="457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④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bSup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|</m:t>
                    </m:r>
                    <m:r>
                      <a:rPr lang="zh-CN" alt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7" name="TextBox 8">
                <a:extLst>
                  <a:ext uri="{FF2B5EF4-FFF2-40B4-BE49-F238E27FC236}">
                    <a16:creationId xmlns:a16="http://schemas.microsoft.com/office/drawing/2014/main" id="{E7CE3A4B-D4E4-48FD-A185-56D384A4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798" y="4766599"/>
                <a:ext cx="5489698" cy="457754"/>
              </a:xfrm>
              <a:prstGeom prst="rect">
                <a:avLst/>
              </a:prstGeom>
              <a:blipFill>
                <a:blip r:embed="rId27"/>
                <a:stretch>
                  <a:fillRect l="-1000" b="-2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96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4" grpId="0"/>
      <p:bldP spid="145" grpId="0"/>
      <p:bldP spid="146" grpId="0" animBg="1"/>
      <p:bldP spid="147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有限自动机转正规式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写出如下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能被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的正规式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8">
                <a:extLst>
                  <a:ext uri="{FF2B5EF4-FFF2-40B4-BE49-F238E27FC236}">
                    <a16:creationId xmlns:a16="http://schemas.microsoft.com/office/drawing/2014/main" id="{55C5B860-E68F-42CE-8402-5255931A86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641728"/>
                <a:ext cx="5489698" cy="458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d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e>
                    </m:d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3" name="TextBox 8">
                <a:extLst>
                  <a:ext uri="{FF2B5EF4-FFF2-40B4-BE49-F238E27FC236}">
                    <a16:creationId xmlns:a16="http://schemas.microsoft.com/office/drawing/2014/main" id="{55C5B860-E68F-42CE-8402-5255931A8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641728"/>
                <a:ext cx="5489698" cy="458459"/>
              </a:xfrm>
              <a:prstGeom prst="rect">
                <a:avLst/>
              </a:prstGeom>
              <a:blipFill>
                <a:blip r:embed="rId4"/>
                <a:stretch>
                  <a:fillRect l="-888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5F21FAEF-94BC-4E69-9032-9C66E9E2A4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100187"/>
                <a:ext cx="5489698" cy="458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e>
                        </m:d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e>
                    </m:d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5F21FAEF-94BC-4E69-9032-9C66E9E2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100187"/>
                <a:ext cx="5489698" cy="458459"/>
              </a:xfrm>
              <a:prstGeom prst="rect">
                <a:avLst/>
              </a:prstGeom>
              <a:blipFill>
                <a:blip r:embed="rId5"/>
                <a:stretch>
                  <a:fillRect l="-888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8">
                <a:extLst>
                  <a:ext uri="{FF2B5EF4-FFF2-40B4-BE49-F238E27FC236}">
                    <a16:creationId xmlns:a16="http://schemas.microsoft.com/office/drawing/2014/main" id="{58AFBFDF-8D55-4027-8A79-85E2D9AB7C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558646"/>
                <a:ext cx="5489698" cy="457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③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e>
                        </m:d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d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e>
                    </m:d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5" name="TextBox 8">
                <a:extLst>
                  <a:ext uri="{FF2B5EF4-FFF2-40B4-BE49-F238E27FC236}">
                    <a16:creationId xmlns:a16="http://schemas.microsoft.com/office/drawing/2014/main" id="{58AFBFDF-8D55-4027-8A79-85E2D9AB7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558646"/>
                <a:ext cx="5489698" cy="457754"/>
              </a:xfrm>
              <a:prstGeom prst="rect">
                <a:avLst/>
              </a:prstGeom>
              <a:blipFill>
                <a:blip r:embed="rId6"/>
                <a:stretch>
                  <a:fillRect l="-888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8">
                <a:extLst>
                  <a:ext uri="{FF2B5EF4-FFF2-40B4-BE49-F238E27FC236}">
                    <a16:creationId xmlns:a16="http://schemas.microsoft.com/office/drawing/2014/main" id="{E7CE3A4B-D4E4-48FD-A185-56D384A49A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016400"/>
                <a:ext cx="5489698" cy="457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④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bSup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|</m:t>
                    </m:r>
                    <m:r>
                      <a:rPr lang="zh-CN" alt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7" name="TextBox 8">
                <a:extLst>
                  <a:ext uri="{FF2B5EF4-FFF2-40B4-BE49-F238E27FC236}">
                    <a16:creationId xmlns:a16="http://schemas.microsoft.com/office/drawing/2014/main" id="{E7CE3A4B-D4E4-48FD-A185-56D384A4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016400"/>
                <a:ext cx="5489698" cy="457754"/>
              </a:xfrm>
              <a:prstGeom prst="rect">
                <a:avLst/>
              </a:prstGeom>
              <a:blipFill>
                <a:blip r:embed="rId7"/>
                <a:stretch>
                  <a:fillRect l="-888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8CDD067C-36DF-4787-AA3A-C8820821DF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3474154"/>
                <a:ext cx="8136904" cy="458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为方便书写，记：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6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9, </m:t>
                        </m:r>
                        <m:r>
                          <a:rPr lang="zh-CN" alt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𝛽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4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7, </m:t>
                        </m:r>
                        <m:r>
                          <a:rPr lang="zh-CN" alt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=2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5|8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，则：</a:t>
                </a:r>
                <a:endParaRPr lang="en-US" altLang="zh-CN" sz="1800" b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8CDD067C-36DF-4787-AA3A-C8820821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474154"/>
                <a:ext cx="8136904" cy="458908"/>
              </a:xfrm>
              <a:prstGeom prst="rect">
                <a:avLst/>
              </a:prstGeom>
              <a:blipFill>
                <a:blip r:embed="rId8"/>
                <a:stretch>
                  <a:fillRect l="-599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D4C4EC5-2692-4646-A5B3-9DBA8F23EA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502" y="3933062"/>
                <a:ext cx="5489698" cy="475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D4C4EC5-2692-4646-A5B3-9DBA8F23E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502" y="3933062"/>
                <a:ext cx="5489698" cy="475130"/>
              </a:xfrm>
              <a:prstGeom prst="rect">
                <a:avLst/>
              </a:prstGeom>
              <a:blipFill>
                <a:blip r:embed="rId9"/>
                <a:stretch>
                  <a:fillRect l="-1000"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F0EE0B13-910A-4A5B-A3AE-3F4840EC5D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502" y="4408192"/>
                <a:ext cx="5489698" cy="458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F0EE0B13-910A-4A5B-A3AE-3F4840EC5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502" y="4408192"/>
                <a:ext cx="5489698" cy="458459"/>
              </a:xfrm>
              <a:prstGeom prst="rect">
                <a:avLst/>
              </a:prstGeom>
              <a:blipFill>
                <a:blip r:embed="rId10"/>
                <a:stretch>
                  <a:fillRect l="-1000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D8904A7C-C516-4FBA-A67A-2AF5FEE28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502" y="4866651"/>
                <a:ext cx="5489698" cy="457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③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D8904A7C-C516-4FBA-A67A-2AF5FEE2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502" y="4866651"/>
                <a:ext cx="5489698" cy="457754"/>
              </a:xfrm>
              <a:prstGeom prst="rect">
                <a:avLst/>
              </a:prstGeom>
              <a:blipFill>
                <a:blip r:embed="rId11"/>
                <a:stretch>
                  <a:fillRect l="-1000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CC2BC7C7-7025-45D1-9ACB-ACE9A69155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502" y="5324405"/>
                <a:ext cx="5489698" cy="457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④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bSup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|</m:t>
                    </m:r>
                    <m:r>
                      <a:rPr lang="zh-CN" alt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CC2BC7C7-7025-45D1-9ACB-ACE9A6915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502" y="5324405"/>
                <a:ext cx="5489698" cy="457754"/>
              </a:xfrm>
              <a:prstGeom prst="rect">
                <a:avLst/>
              </a:prstGeom>
              <a:blipFill>
                <a:blip r:embed="rId12"/>
                <a:stretch>
                  <a:fillRect l="-1000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3746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有限自动机转正规式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写出如下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能被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的正规式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8CDD067C-36DF-4787-AA3A-C8820821DF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3490825"/>
                <a:ext cx="8777306" cy="18097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代入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⑤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 smtClean="0">
                        <a:solidFill>
                          <a:srgbClr val="E848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b="0" i="1" smtClean="0">
                        <a:solidFill>
                          <a:srgbClr val="E848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3816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zh-CN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38163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b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8CDD067C-36DF-4787-AA3A-C8820821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490825"/>
                <a:ext cx="8777306" cy="1809726"/>
              </a:xfrm>
              <a:prstGeom prst="rect">
                <a:avLst/>
              </a:prstGeom>
              <a:blipFill>
                <a:blip r:embed="rId4"/>
                <a:stretch>
                  <a:fillRect l="-5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62DB7AE-8FA9-4758-AC4B-E092593475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1641728"/>
                <a:ext cx="5489698" cy="475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62DB7AE-8FA9-4758-AC4B-E09259347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641728"/>
                <a:ext cx="5489698" cy="475130"/>
              </a:xfrm>
              <a:prstGeom prst="rect">
                <a:avLst/>
              </a:prstGeom>
              <a:blipFill>
                <a:blip r:embed="rId5"/>
                <a:stretch>
                  <a:fillRect l="-888"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91318B79-0170-4CFB-B91C-125B157197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2116858"/>
                <a:ext cx="5489698" cy="458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91318B79-0170-4CFB-B91C-125B15719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116858"/>
                <a:ext cx="5489698" cy="458459"/>
              </a:xfrm>
              <a:prstGeom prst="rect">
                <a:avLst/>
              </a:prstGeom>
              <a:blipFill>
                <a:blip r:embed="rId6"/>
                <a:stretch>
                  <a:fillRect l="-888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FEFCA1B1-0FBE-4B5D-BF9A-A9BFE07DE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2575317"/>
                <a:ext cx="5489698" cy="457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③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FEFCA1B1-0FBE-4B5D-BF9A-A9BFE07DE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575317"/>
                <a:ext cx="5489698" cy="457754"/>
              </a:xfrm>
              <a:prstGeom prst="rect">
                <a:avLst/>
              </a:prstGeom>
              <a:blipFill>
                <a:blip r:embed="rId7"/>
                <a:stretch>
                  <a:fillRect l="-888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C89656AC-930C-4DCE-B0F4-C9E894B2EB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3033071"/>
                <a:ext cx="5489698" cy="457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④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bSup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|</m:t>
                    </m:r>
                    <m:r>
                      <a:rPr lang="zh-CN" alt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C89656AC-930C-4DCE-B0F4-C9E894B2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033071"/>
                <a:ext cx="5489698" cy="457754"/>
              </a:xfrm>
              <a:prstGeom prst="rect">
                <a:avLst/>
              </a:prstGeom>
              <a:blipFill>
                <a:blip r:embed="rId8"/>
                <a:stretch>
                  <a:fillRect l="-888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3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有限自动机转正规式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写出如下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能被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的正规式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8CDD067C-36DF-4787-AA3A-C8820821DF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3491081"/>
                <a:ext cx="8777306" cy="1868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代入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476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zh-CN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b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476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8CDD067C-36DF-4787-AA3A-C8820821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491081"/>
                <a:ext cx="8777306" cy="1868845"/>
              </a:xfrm>
              <a:prstGeom prst="rect">
                <a:avLst/>
              </a:prstGeom>
              <a:blipFill>
                <a:blip r:embed="rId4"/>
                <a:stretch>
                  <a:fillRect l="-5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62DB7AE-8FA9-4758-AC4B-E092593475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1641728"/>
                <a:ext cx="5489698" cy="475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62DB7AE-8FA9-4758-AC4B-E09259347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641728"/>
                <a:ext cx="5489698" cy="475130"/>
              </a:xfrm>
              <a:prstGeom prst="rect">
                <a:avLst/>
              </a:prstGeom>
              <a:blipFill>
                <a:blip r:embed="rId5"/>
                <a:stretch>
                  <a:fillRect l="-888"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FEFCA1B1-0FBE-4B5D-BF9A-A9BFE07DE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2116858"/>
                <a:ext cx="5489698" cy="457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③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FEFCA1B1-0FBE-4B5D-BF9A-A9BFE07DE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116858"/>
                <a:ext cx="5489698" cy="457754"/>
              </a:xfrm>
              <a:prstGeom prst="rect">
                <a:avLst/>
              </a:prstGeom>
              <a:blipFill>
                <a:blip r:embed="rId6"/>
                <a:stretch>
                  <a:fillRect l="-888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C89656AC-930C-4DCE-B0F4-C9E894B2EB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2574612"/>
                <a:ext cx="5489698" cy="457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④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bSup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|</m:t>
                    </m:r>
                    <m:r>
                      <a:rPr lang="zh-CN" alt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C89656AC-930C-4DCE-B0F4-C9E894B2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574612"/>
                <a:ext cx="5489698" cy="457754"/>
              </a:xfrm>
              <a:prstGeom prst="rect">
                <a:avLst/>
              </a:prstGeom>
              <a:blipFill>
                <a:blip r:embed="rId7"/>
                <a:stretch>
                  <a:fillRect l="-888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673A31A6-0305-46F5-A65F-0F2D4C0873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3032366"/>
                <a:ext cx="7572624" cy="458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⑤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zh-CN" alt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𝛽𝛼</m:t>
                            </m:r>
                          </m:e>
                          <m:sup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673A31A6-0305-46F5-A65F-0F2D4C087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032366"/>
                <a:ext cx="7572624" cy="458715"/>
              </a:xfrm>
              <a:prstGeom prst="rect">
                <a:avLst/>
              </a:prstGeom>
              <a:blipFill>
                <a:blip r:embed="rId8"/>
                <a:stretch>
                  <a:fillRect l="-644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4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有限自动机转正规式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写出如下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能被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的正规式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8CDD067C-36DF-4787-AA3A-C8820821DF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3016912"/>
                <a:ext cx="8777306" cy="357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⑤代入⑥：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zh-CN" alt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zh-CN" alt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 |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zh-CN" alt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zh-CN" alt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476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476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1800" b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b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476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476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476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476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 |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zh-CN" altLang="en-US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𝛽𝛼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𝛽𝛼</m:t>
                          </m:r>
                        </m:e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8CDD067C-36DF-4787-AA3A-C8820821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016912"/>
                <a:ext cx="8777306" cy="3571940"/>
              </a:xfrm>
              <a:prstGeom prst="rect">
                <a:avLst/>
              </a:prstGeom>
              <a:blipFill>
                <a:blip r:embed="rId4"/>
                <a:stretch>
                  <a:fillRect l="-5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C89656AC-930C-4DCE-B0F4-C9E894B2EB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1641728"/>
                <a:ext cx="5489698" cy="457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④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bSup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|</m:t>
                    </m:r>
                    <m:r>
                      <a:rPr lang="zh-CN" alt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C89656AC-930C-4DCE-B0F4-C9E894B2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641728"/>
                <a:ext cx="5489698" cy="457754"/>
              </a:xfrm>
              <a:prstGeom prst="rect">
                <a:avLst/>
              </a:prstGeom>
              <a:blipFill>
                <a:blip r:embed="rId5"/>
                <a:stretch>
                  <a:fillRect l="-888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673A31A6-0305-46F5-A65F-0F2D4C0873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2099482"/>
                <a:ext cx="7572624" cy="458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⑤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zh-CN" alt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𝛽𝛼</m:t>
                            </m:r>
                          </m:e>
                          <m:sup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|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673A31A6-0305-46F5-A65F-0F2D4C087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099482"/>
                <a:ext cx="7572624" cy="458715"/>
              </a:xfrm>
              <a:prstGeom prst="rect">
                <a:avLst/>
              </a:prstGeom>
              <a:blipFill>
                <a:blip r:embed="rId6"/>
                <a:stretch>
                  <a:fillRect l="-644"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E7BE66C5-733A-4E54-AE94-4EB434A5D5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2558197"/>
                <a:ext cx="8777306" cy="458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zh-CN" alt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zh-CN" altLang="en-US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CN" alt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E7BE66C5-733A-4E54-AE94-4EB434A5D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558197"/>
                <a:ext cx="8777306" cy="458715"/>
              </a:xfrm>
              <a:prstGeom prst="rect">
                <a:avLst/>
              </a:prstGeom>
              <a:blipFill>
                <a:blip r:embed="rId7"/>
                <a:stretch>
                  <a:fillRect l="-556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96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第三章作业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8">
                <a:extLst>
                  <a:ext uri="{FF2B5EF4-FFF2-40B4-BE49-F238E27FC236}">
                    <a16:creationId xmlns:a16="http://schemas.microsoft.com/office/drawing/2014/main" id="{52C5DA37-381D-492D-979A-01C54959B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3582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作业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3-3】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将右线性文法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，转换为：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62865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）有限自动机。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62865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）正规式。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作业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3-4】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给定右线性文法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，求其等价的左线性文法：</a:t>
                </a:r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1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→1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1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0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0 | 1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8">
                <a:extLst>
                  <a:ext uri="{FF2B5EF4-FFF2-40B4-BE49-F238E27FC236}">
                    <a16:creationId xmlns:a16="http://schemas.microsoft.com/office/drawing/2014/main" id="{52C5DA37-381D-492D-979A-01C54959B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3582519"/>
              </a:xfrm>
              <a:prstGeom prst="rect">
                <a:avLst/>
              </a:prstGeom>
              <a:blipFill>
                <a:blip r:embed="rId3"/>
                <a:stretch>
                  <a:fillRect l="-5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34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是一张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有限方向图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代表状态，用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圆圈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状态之间用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箭弧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连结，箭弧上的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代表射出结点状态下可能出现的输入字符或字符类。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一张转换图只包含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有限个状态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，其中有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一个为初态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至少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要有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一个终态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初态加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箭头指向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表示，终态用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双圆圈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终态结点上打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星号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表示多读进一个不属于标识符的字符，应退回给输入串。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87C63BD-7A30-4CF9-9E8F-B8D8D883C170}"/>
              </a:ext>
            </a:extLst>
          </p:cNvPr>
          <p:cNvSpPr/>
          <p:nvPr/>
        </p:nvSpPr>
        <p:spPr>
          <a:xfrm>
            <a:off x="1115616" y="523524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5B2F3B-2DA1-42B8-A43D-7271124DE757}"/>
              </a:ext>
            </a:extLst>
          </p:cNvPr>
          <p:cNvSpPr/>
          <p:nvPr/>
        </p:nvSpPr>
        <p:spPr>
          <a:xfrm>
            <a:off x="2195736" y="523524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B404972-B5E3-4C16-8A4C-289A37E00021}"/>
              </a:ext>
            </a:extLst>
          </p:cNvPr>
          <p:cNvSpPr/>
          <p:nvPr/>
        </p:nvSpPr>
        <p:spPr>
          <a:xfrm>
            <a:off x="3275856" y="5235242"/>
            <a:ext cx="360040" cy="360040"/>
          </a:xfrm>
          <a:prstGeom prst="ellipse">
            <a:avLst/>
          </a:prstGeom>
          <a:noFill/>
          <a:ln w="381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51A21FF6-AA85-4EDC-9C1E-9956FA0509B5}"/>
              </a:ext>
            </a:extLst>
          </p:cNvPr>
          <p:cNvSpPr/>
          <p:nvPr/>
        </p:nvSpPr>
        <p:spPr>
          <a:xfrm>
            <a:off x="723019" y="5307883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42C9A12-310D-43C5-A6C9-7257C7C10473}"/>
              </a:ext>
            </a:extLst>
          </p:cNvPr>
          <p:cNvCxnSpPr/>
          <p:nvPr/>
        </p:nvCxnSpPr>
        <p:spPr>
          <a:xfrm>
            <a:off x="1475656" y="5415262"/>
            <a:ext cx="7200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9421FB-4E3F-4B37-A4A3-26A2F509BC1B}"/>
              </a:ext>
            </a:extLst>
          </p:cNvPr>
          <p:cNvCxnSpPr>
            <a:cxnSpLocks/>
          </p:cNvCxnSpPr>
          <p:nvPr/>
        </p:nvCxnSpPr>
        <p:spPr>
          <a:xfrm>
            <a:off x="2555776" y="5415262"/>
            <a:ext cx="7200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5FEB7733-2331-4DD1-A3A8-9DD68E82BDBF}"/>
              </a:ext>
            </a:extLst>
          </p:cNvPr>
          <p:cNvCxnSpPr>
            <a:stCxn id="8" idx="7"/>
            <a:endCxn id="8" idx="1"/>
          </p:cNvCxnSpPr>
          <p:nvPr/>
        </p:nvCxnSpPr>
        <p:spPr>
          <a:xfrm rot="16200000" flipV="1">
            <a:off x="2375756" y="5160676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20BC64C-41EF-4608-BEBA-E2EAFDD15561}"/>
              </a:ext>
            </a:extLst>
          </p:cNvPr>
          <p:cNvSpPr txBox="1"/>
          <p:nvPr/>
        </p:nvSpPr>
        <p:spPr>
          <a:xfrm>
            <a:off x="1499937" y="5045740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|_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EFBDEFA-BCC7-414A-AAC0-9AEC49A94CB3}"/>
              </a:ext>
            </a:extLst>
          </p:cNvPr>
          <p:cNvSpPr txBox="1"/>
          <p:nvPr/>
        </p:nvSpPr>
        <p:spPr>
          <a:xfrm>
            <a:off x="1835696" y="4665475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|_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17ACB7E-4B4C-4B5F-B92D-865640B64472}"/>
              </a:ext>
            </a:extLst>
          </p:cNvPr>
          <p:cNvSpPr txBox="1"/>
          <p:nvPr/>
        </p:nvSpPr>
        <p:spPr>
          <a:xfrm>
            <a:off x="2618298" y="50659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DEFBE5-9227-40B9-BC1D-05F7F4BA3411}"/>
              </a:ext>
            </a:extLst>
          </p:cNvPr>
          <p:cNvSpPr txBox="1"/>
          <p:nvPr/>
        </p:nvSpPr>
        <p:spPr>
          <a:xfrm>
            <a:off x="3514489" y="5076708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124B48-7F0F-4A83-A17D-84C72220C2C6}"/>
              </a:ext>
            </a:extLst>
          </p:cNvPr>
          <p:cNvSpPr txBox="1"/>
          <p:nvPr/>
        </p:nvSpPr>
        <p:spPr>
          <a:xfrm>
            <a:off x="912073" y="576963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识别标识符的状态转换图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E417C55-22BB-4179-BECF-9E895006C770}"/>
              </a:ext>
            </a:extLst>
          </p:cNvPr>
          <p:cNvSpPr/>
          <p:nvPr/>
        </p:nvSpPr>
        <p:spPr>
          <a:xfrm>
            <a:off x="4860032" y="5281619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B5AF2CF-C0D3-4D8D-AAD2-E44595B1E7AC}"/>
              </a:ext>
            </a:extLst>
          </p:cNvPr>
          <p:cNvSpPr/>
          <p:nvPr/>
        </p:nvSpPr>
        <p:spPr>
          <a:xfrm>
            <a:off x="5940152" y="5281619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B8D114E-4FDC-40E5-8C9D-7634C94728C2}"/>
              </a:ext>
            </a:extLst>
          </p:cNvPr>
          <p:cNvSpPr/>
          <p:nvPr/>
        </p:nvSpPr>
        <p:spPr>
          <a:xfrm>
            <a:off x="7020272" y="5281619"/>
            <a:ext cx="360040" cy="360040"/>
          </a:xfrm>
          <a:prstGeom prst="ellipse">
            <a:avLst/>
          </a:prstGeom>
          <a:noFill/>
          <a:ln w="381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F490B35-DA61-469C-B45D-AF29AE1F2E80}"/>
              </a:ext>
            </a:extLst>
          </p:cNvPr>
          <p:cNvSpPr/>
          <p:nvPr/>
        </p:nvSpPr>
        <p:spPr>
          <a:xfrm>
            <a:off x="4467435" y="5354260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8088EDD-9B74-45ED-A0AB-F771D4D8CBAB}"/>
              </a:ext>
            </a:extLst>
          </p:cNvPr>
          <p:cNvCxnSpPr/>
          <p:nvPr/>
        </p:nvCxnSpPr>
        <p:spPr>
          <a:xfrm>
            <a:off x="5220072" y="5461639"/>
            <a:ext cx="7200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6DAB0EF-CD81-47DB-A078-2FAED97AD4A3}"/>
              </a:ext>
            </a:extLst>
          </p:cNvPr>
          <p:cNvCxnSpPr>
            <a:cxnSpLocks/>
          </p:cNvCxnSpPr>
          <p:nvPr/>
        </p:nvCxnSpPr>
        <p:spPr>
          <a:xfrm>
            <a:off x="6300192" y="5461639"/>
            <a:ext cx="7200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A86233FD-D178-45DC-A5C6-C1DCAFEC9555}"/>
              </a:ext>
            </a:extLst>
          </p:cNvPr>
          <p:cNvCxnSpPr>
            <a:stCxn id="24" idx="7"/>
            <a:endCxn id="24" idx="1"/>
          </p:cNvCxnSpPr>
          <p:nvPr/>
        </p:nvCxnSpPr>
        <p:spPr>
          <a:xfrm rot="16200000" flipV="1">
            <a:off x="6120172" y="5207053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9251370-4A8E-4DB6-BF64-BC4F6BB3733F}"/>
              </a:ext>
            </a:extLst>
          </p:cNvPr>
          <p:cNvSpPr txBox="1"/>
          <p:nvPr/>
        </p:nvSpPr>
        <p:spPr>
          <a:xfrm>
            <a:off x="5244353" y="509211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E2AFFC-9243-44A7-9295-CD8ADE7E5FBE}"/>
              </a:ext>
            </a:extLst>
          </p:cNvPr>
          <p:cNvSpPr txBox="1"/>
          <p:nvPr/>
        </p:nvSpPr>
        <p:spPr>
          <a:xfrm>
            <a:off x="5829004" y="470215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2FE7DA1-D4A2-4D60-BAAF-4998B59FC4A8}"/>
              </a:ext>
            </a:extLst>
          </p:cNvPr>
          <p:cNvSpPr txBox="1"/>
          <p:nvPr/>
        </p:nvSpPr>
        <p:spPr>
          <a:xfrm>
            <a:off x="6362714" y="51123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8FA0CA2-2370-42A9-8218-451DBA6E53F7}"/>
              </a:ext>
            </a:extLst>
          </p:cNvPr>
          <p:cNvSpPr txBox="1"/>
          <p:nvPr/>
        </p:nvSpPr>
        <p:spPr>
          <a:xfrm>
            <a:off x="7258905" y="5123085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296CAAF-E8FE-465D-A1DC-342678774D53}"/>
              </a:ext>
            </a:extLst>
          </p:cNvPr>
          <p:cNvSpPr txBox="1"/>
          <p:nvPr/>
        </p:nvSpPr>
        <p:spPr>
          <a:xfrm>
            <a:off x="4807336" y="580019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识别整数的状态转换图</a:t>
            </a:r>
          </a:p>
        </p:txBody>
      </p:sp>
    </p:spTree>
    <p:extLst>
      <p:ext uri="{BB962C8B-B14F-4D97-AF65-F5344CB8AC3E}">
        <p14:creationId xmlns:p14="http://schemas.microsoft.com/office/powerpoint/2010/main" val="38453184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16866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词法分析器边界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词法分析器边界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34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两个连续标识符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“x y”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之间有空格，应识别为两个标识符，两个标识符连接在一起的错误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属于语法错误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，需要语法分析时才能发现。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标识符和数字连在一起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“x 100”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之间有空格，应识别为一个标识符和一个数字，它们连接在一起的错误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属于语法错误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，需要语法分析时才能发现。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数字和标识符连在一起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“2x”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如果数字和标识符之间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没有空格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，词法分析可以发现这种错误；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如果数字和标识符之间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有空格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，词法分析可能无法发现这种错误；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这种错误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放到语法分析时处理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更加容易。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3887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词法分析器边界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词法分析器边界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294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数字常数的符号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“x---5”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，不再词法分析时确定，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到语法和语义分析再区分符号和加减号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两个符号组合成的新符号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“**”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“++”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、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“--”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、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“&lt;&lt;”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、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“==”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、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“&lt;=”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可以在词法分析中识别；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也可以在语法和语义分析时识别。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三目运算符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“? : ”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，看做两个单词，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到语法和语义分析再组合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770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269726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字符集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单词正规式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6DB5CE-B023-4F94-9BBB-BB735CE66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77670"/>
            <a:ext cx="8178320" cy="310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45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常用单词的正规式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单词正规式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04B0CC-940E-4E4E-A0A4-B0F4B7C3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37" y="1412776"/>
            <a:ext cx="8164325" cy="3008174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E1E909A-DEA6-4C82-8DC9-0355F2D43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048" y="2155055"/>
            <a:ext cx="3816424" cy="427206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转义字符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\r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：回车符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\n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：换行符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：跳格符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\’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：单引号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\’’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：双引号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\\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：反斜杠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进制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码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\&lt;H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en-US" altLang="zh-CN" sz="1800" b="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16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进制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码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1577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其他单词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单词正规式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E1E909A-DEA6-4C82-8DC9-0355F2D43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42296"/>
            <a:ext cx="8568952" cy="405046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其他约定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界符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包括：逗号、分号、小括号、花括号。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包括：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byte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ubyte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bool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short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ushort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uint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float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double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var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false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case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default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goto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foreach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包括：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、*、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\%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、**、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&lt;=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&gt;=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!=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&amp;&amp;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||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^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界符、关键字和运算符都采用一字（符）一类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。关键字可以先按标识符识别，再去查表得到；也可以直接用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识别，我们选择后者。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178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192914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识别单词的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识别单词的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E1E909A-DEA6-4C82-8DC9-0355F2D43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42296"/>
            <a:ext cx="8568952" cy="191757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只展示一个单词子集的设计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包括了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所有标识符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注释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界符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关键字选择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float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等少数几个，其他关键字类似处理。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运算符包括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、−、*、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%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、**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，其中展示了* 和** 的区分方法。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7188CB2-58B3-41A4-9DB1-7B00504ED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059872"/>
            <a:ext cx="8568952" cy="285873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：是唯一的初态；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：是两个终态之一，为识别一个单词成功的状态；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：是两个终态之一，为出错状态；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的前驱状态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：表示单词类别，可以用作类别编码；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其他状态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：正常的内部状态。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43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36619" y="2066688"/>
            <a:ext cx="186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识别单词的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1/4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识别单词的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2F44154-7F2A-45C3-AF7D-317DEF5AA887}"/>
              </a:ext>
            </a:extLst>
          </p:cNvPr>
          <p:cNvSpPr/>
          <p:nvPr/>
        </p:nvSpPr>
        <p:spPr>
          <a:xfrm>
            <a:off x="893244" y="82806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53A1FD1E-83BD-48F4-8DB8-81557805AAAE}"/>
              </a:ext>
            </a:extLst>
          </p:cNvPr>
          <p:cNvSpPr/>
          <p:nvPr/>
        </p:nvSpPr>
        <p:spPr>
          <a:xfrm>
            <a:off x="652346" y="912724"/>
            <a:ext cx="240898" cy="19071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8F0C22C-78F4-4D73-94CE-092D876541E0}"/>
              </a:ext>
            </a:extLst>
          </p:cNvPr>
          <p:cNvSpPr/>
          <p:nvPr/>
        </p:nvSpPr>
        <p:spPr>
          <a:xfrm>
            <a:off x="6977656" y="6317095"/>
            <a:ext cx="360040" cy="360040"/>
          </a:xfrm>
          <a:prstGeom prst="ellipse">
            <a:avLst/>
          </a:prstGeom>
          <a:noFill/>
          <a:ln w="381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F36A17-8B0E-478A-B9EC-6E1FC944766F}"/>
              </a:ext>
            </a:extLst>
          </p:cNvPr>
          <p:cNvSpPr txBox="1"/>
          <p:nvPr/>
        </p:nvSpPr>
        <p:spPr>
          <a:xfrm>
            <a:off x="1396834" y="63875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3710568-D3EF-47E9-A32F-B85DE351EC4C}"/>
              </a:ext>
            </a:extLst>
          </p:cNvPr>
          <p:cNvSpPr/>
          <p:nvPr/>
        </p:nvSpPr>
        <p:spPr>
          <a:xfrm>
            <a:off x="1943795" y="82806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50D389B-D09F-4BCC-8642-30DA3F096182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1253284" y="1008083"/>
            <a:ext cx="6905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3376CB09-3951-46CD-B03F-BBE309BF74AF}"/>
              </a:ext>
            </a:extLst>
          </p:cNvPr>
          <p:cNvSpPr/>
          <p:nvPr/>
        </p:nvSpPr>
        <p:spPr>
          <a:xfrm>
            <a:off x="3150183" y="82806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B5849FE-AF5F-4EB4-966A-5923770734D4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303835" y="1008083"/>
            <a:ext cx="8463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CFE1FCE-BF32-4CA6-8B14-BF3CFB64902D}"/>
              </a:ext>
            </a:extLst>
          </p:cNvPr>
          <p:cNvSpPr txBox="1"/>
          <p:nvPr/>
        </p:nvSpPr>
        <p:spPr>
          <a:xfrm>
            <a:off x="2577921" y="6387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A739A76-AB49-4BE0-8A0E-3C455860A09E}"/>
              </a:ext>
            </a:extLst>
          </p:cNvPr>
          <p:cNvSpPr/>
          <p:nvPr/>
        </p:nvSpPr>
        <p:spPr>
          <a:xfrm>
            <a:off x="4243177" y="82806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116D1F7-E766-4317-BC23-3BD8BB102FDA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>
            <a:off x="3510223" y="1008083"/>
            <a:ext cx="7329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B665767-F347-4FCC-9C87-C7786BB47CA9}"/>
              </a:ext>
            </a:extLst>
          </p:cNvPr>
          <p:cNvSpPr txBox="1"/>
          <p:nvPr/>
        </p:nvSpPr>
        <p:spPr>
          <a:xfrm>
            <a:off x="3632362" y="95813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23D8F8F-AD2E-4970-BEF8-5784962731C0}"/>
              </a:ext>
            </a:extLst>
          </p:cNvPr>
          <p:cNvSpPr/>
          <p:nvPr/>
        </p:nvSpPr>
        <p:spPr>
          <a:xfrm>
            <a:off x="1943795" y="140408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75777FC-AF4F-44E5-A156-C73F4BDF6235}"/>
              </a:ext>
            </a:extLst>
          </p:cNvPr>
          <p:cNvCxnSpPr>
            <a:cxnSpLocks/>
            <a:stCxn id="15" idx="4"/>
            <a:endCxn id="23" idx="0"/>
          </p:cNvCxnSpPr>
          <p:nvPr/>
        </p:nvCxnSpPr>
        <p:spPr>
          <a:xfrm>
            <a:off x="2123815" y="1188103"/>
            <a:ext cx="0" cy="215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EB0A4C8-1327-43BD-8393-0A65B0E8AF1C}"/>
              </a:ext>
            </a:extLst>
          </p:cNvPr>
          <p:cNvSpPr txBox="1"/>
          <p:nvPr/>
        </p:nvSpPr>
        <p:spPr>
          <a:xfrm>
            <a:off x="1862205" y="108692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950411E-DA68-4AAB-A0AA-80AA430F1F0D}"/>
              </a:ext>
            </a:extLst>
          </p:cNvPr>
          <p:cNvSpPr/>
          <p:nvPr/>
        </p:nvSpPr>
        <p:spPr>
          <a:xfrm>
            <a:off x="1943795" y="267110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64CFED0-6D5C-417F-A7BB-215A473474CC}"/>
              </a:ext>
            </a:extLst>
          </p:cNvPr>
          <p:cNvCxnSpPr>
            <a:stCxn id="11" idx="4"/>
            <a:endCxn id="26" idx="2"/>
          </p:cNvCxnSpPr>
          <p:nvPr/>
        </p:nvCxnSpPr>
        <p:spPr>
          <a:xfrm rot="16200000" flipH="1">
            <a:off x="677020" y="1584346"/>
            <a:ext cx="1663018" cy="87053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FA73950-EEF2-4178-946D-921BC412B391}"/>
              </a:ext>
            </a:extLst>
          </p:cNvPr>
          <p:cNvSpPr txBox="1"/>
          <p:nvPr/>
        </p:nvSpPr>
        <p:spPr>
          <a:xfrm>
            <a:off x="1268860" y="252763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1030EB-F034-41E3-976D-79D90A4F7AD6}"/>
              </a:ext>
            </a:extLst>
          </p:cNvPr>
          <p:cNvSpPr/>
          <p:nvPr/>
        </p:nvSpPr>
        <p:spPr>
          <a:xfrm>
            <a:off x="2771558" y="267110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126E7CB-5BF1-4B7E-87A2-6B99DF733CB9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>
            <a:off x="2303835" y="2851121"/>
            <a:ext cx="4677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880C66C0-11FE-4CFF-8113-8BC41FC9F5E6}"/>
              </a:ext>
            </a:extLst>
          </p:cNvPr>
          <p:cNvSpPr/>
          <p:nvPr/>
        </p:nvSpPr>
        <p:spPr>
          <a:xfrm>
            <a:off x="3488643" y="267110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0C4AD287-7C8E-4A90-AD78-8303FA216BB6}"/>
              </a:ext>
            </a:extLst>
          </p:cNvPr>
          <p:cNvSpPr/>
          <p:nvPr/>
        </p:nvSpPr>
        <p:spPr>
          <a:xfrm>
            <a:off x="4316665" y="267110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2DC1105-E056-45D4-8BB1-A72F08352B2D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3131598" y="2851121"/>
            <a:ext cx="3570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D0EBF45-93F6-449D-AF2A-EEED92F24032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3848683" y="2851121"/>
            <a:ext cx="4679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BD85186E-ACB1-41B5-950E-91EE53057D2B}"/>
              </a:ext>
            </a:extLst>
          </p:cNvPr>
          <p:cNvSpPr/>
          <p:nvPr/>
        </p:nvSpPr>
        <p:spPr>
          <a:xfrm>
            <a:off x="5205649" y="267110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D63E7C6-C4D6-4716-9AF1-CF46C423102B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>
            <a:off x="4676705" y="2851121"/>
            <a:ext cx="5289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A79DAF03-6ECF-47FD-A110-CD491C3BE733}"/>
              </a:ext>
            </a:extLst>
          </p:cNvPr>
          <p:cNvSpPr txBox="1"/>
          <p:nvPr/>
        </p:nvSpPr>
        <p:spPr>
          <a:xfrm>
            <a:off x="2376229" y="252763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DB2D79F-5E63-4058-9517-0B30450A2DB1}"/>
              </a:ext>
            </a:extLst>
          </p:cNvPr>
          <p:cNvSpPr txBox="1"/>
          <p:nvPr/>
        </p:nvSpPr>
        <p:spPr>
          <a:xfrm>
            <a:off x="3159703" y="25276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5927E29-9994-4E32-BA85-CE01181ACAE2}"/>
              </a:ext>
            </a:extLst>
          </p:cNvPr>
          <p:cNvSpPr txBox="1"/>
          <p:nvPr/>
        </p:nvSpPr>
        <p:spPr>
          <a:xfrm>
            <a:off x="3883696" y="252763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ABBF321-C352-4276-9E46-75C582A69539}"/>
              </a:ext>
            </a:extLst>
          </p:cNvPr>
          <p:cNvSpPr txBox="1"/>
          <p:nvPr/>
        </p:nvSpPr>
        <p:spPr>
          <a:xfrm>
            <a:off x="4762140" y="252763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5F1643B-1737-40FD-9B56-611A00CC1C17}"/>
              </a:ext>
            </a:extLst>
          </p:cNvPr>
          <p:cNvSpPr/>
          <p:nvPr/>
        </p:nvSpPr>
        <p:spPr>
          <a:xfrm>
            <a:off x="1943795" y="362229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724F1FEC-4667-494F-83DF-07F98892D8F0}"/>
              </a:ext>
            </a:extLst>
          </p:cNvPr>
          <p:cNvCxnSpPr>
            <a:cxnSpLocks/>
            <a:stCxn id="11" idx="4"/>
            <a:endCxn id="41" idx="2"/>
          </p:cNvCxnSpPr>
          <p:nvPr/>
        </p:nvCxnSpPr>
        <p:spPr>
          <a:xfrm rot="16200000" flipH="1">
            <a:off x="201423" y="2059943"/>
            <a:ext cx="2614213" cy="87053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57C2E99C-6D53-4E9F-8BEB-6B4CAE1D7BB4}"/>
              </a:ext>
            </a:extLst>
          </p:cNvPr>
          <p:cNvSpPr/>
          <p:nvPr/>
        </p:nvSpPr>
        <p:spPr>
          <a:xfrm>
            <a:off x="2771558" y="362229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B0032B9E-40BC-46AE-98A9-E573CB014420}"/>
              </a:ext>
            </a:extLst>
          </p:cNvPr>
          <p:cNvSpPr/>
          <p:nvPr/>
        </p:nvSpPr>
        <p:spPr>
          <a:xfrm>
            <a:off x="3487926" y="362229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348AE43-61B8-4190-81D4-40A06CD8C0F9}"/>
              </a:ext>
            </a:extLst>
          </p:cNvPr>
          <p:cNvSpPr/>
          <p:nvPr/>
        </p:nvSpPr>
        <p:spPr>
          <a:xfrm>
            <a:off x="4316665" y="362229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1C5806D-97A8-4EC1-B5AB-CB9D78D9015C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2303835" y="3802316"/>
            <a:ext cx="4677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204CC54-FA53-42C7-8AD7-7FB9F2493D1B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3131598" y="3802316"/>
            <a:ext cx="3563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3D6AB97-2B03-4EAB-B55A-33F125A669D0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3847966" y="3802316"/>
            <a:ext cx="4686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8FBCDE5-6045-4CE2-A6BA-280C75B8932B}"/>
              </a:ext>
            </a:extLst>
          </p:cNvPr>
          <p:cNvSpPr txBox="1"/>
          <p:nvPr/>
        </p:nvSpPr>
        <p:spPr>
          <a:xfrm>
            <a:off x="2398924" y="348476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28337F4-F27B-445E-B617-A346AD09704F}"/>
              </a:ext>
            </a:extLst>
          </p:cNvPr>
          <p:cNvSpPr txBox="1"/>
          <p:nvPr/>
        </p:nvSpPr>
        <p:spPr>
          <a:xfrm>
            <a:off x="3131053" y="34847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08552D5-8222-404E-9E60-01D59C6990D8}"/>
              </a:ext>
            </a:extLst>
          </p:cNvPr>
          <p:cNvSpPr txBox="1"/>
          <p:nvPr/>
        </p:nvSpPr>
        <p:spPr>
          <a:xfrm>
            <a:off x="3881148" y="34847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BB9680EF-7A70-4BB9-AABB-574B8070293A}"/>
              </a:ext>
            </a:extLst>
          </p:cNvPr>
          <p:cNvSpPr/>
          <p:nvPr/>
        </p:nvSpPr>
        <p:spPr>
          <a:xfrm>
            <a:off x="1943795" y="538867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2BF45448-7D6B-4FAE-9A41-04E6CE527C65}"/>
              </a:ext>
            </a:extLst>
          </p:cNvPr>
          <p:cNvSpPr/>
          <p:nvPr/>
        </p:nvSpPr>
        <p:spPr>
          <a:xfrm>
            <a:off x="2771558" y="538702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679941F-42C3-4BBC-8E33-164AB596CDA3}"/>
              </a:ext>
            </a:extLst>
          </p:cNvPr>
          <p:cNvSpPr/>
          <p:nvPr/>
        </p:nvSpPr>
        <p:spPr>
          <a:xfrm>
            <a:off x="3488643" y="538702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25F99E35-E3CE-4323-ACC0-355BB5266DEC}"/>
              </a:ext>
            </a:extLst>
          </p:cNvPr>
          <p:cNvSpPr/>
          <p:nvPr/>
        </p:nvSpPr>
        <p:spPr>
          <a:xfrm>
            <a:off x="4316665" y="538702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17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77147ADE-6783-4D32-9405-522F5DEDD8C8}"/>
              </a:ext>
            </a:extLst>
          </p:cNvPr>
          <p:cNvSpPr/>
          <p:nvPr/>
        </p:nvSpPr>
        <p:spPr>
          <a:xfrm>
            <a:off x="5205649" y="538702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18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36E8E479-ED73-41E3-8E94-8112BA7BC1DA}"/>
              </a:ext>
            </a:extLst>
          </p:cNvPr>
          <p:cNvCxnSpPr>
            <a:cxnSpLocks/>
            <a:stCxn id="11" idx="4"/>
            <a:endCxn id="52" idx="2"/>
          </p:cNvCxnSpPr>
          <p:nvPr/>
        </p:nvCxnSpPr>
        <p:spPr>
          <a:xfrm rot="16200000" flipH="1">
            <a:off x="-681766" y="2943132"/>
            <a:ext cx="4380591" cy="87053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5D269501-FC65-489A-A203-D52082FA1CBB}"/>
              </a:ext>
            </a:extLst>
          </p:cNvPr>
          <p:cNvSpPr txBox="1"/>
          <p:nvPr/>
        </p:nvSpPr>
        <p:spPr>
          <a:xfrm>
            <a:off x="1270394" y="524853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1F604D9-4020-46D1-8EC0-7DBBB77C7CA3}"/>
              </a:ext>
            </a:extLst>
          </p:cNvPr>
          <p:cNvCxnSpPr>
            <a:cxnSpLocks/>
            <a:stCxn id="56" idx="0"/>
            <a:endCxn id="81" idx="4"/>
          </p:cNvCxnSpPr>
          <p:nvPr/>
        </p:nvCxnSpPr>
        <p:spPr>
          <a:xfrm flipV="1">
            <a:off x="5385669" y="4730732"/>
            <a:ext cx="0" cy="656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7D63850-1D9D-476E-A967-F9C50B7C4E6B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flipV="1">
            <a:off x="2303835" y="5567045"/>
            <a:ext cx="467723" cy="16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5881BEA-65BB-4D63-9FD3-A6243D5FD0F4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3131598" y="5567045"/>
            <a:ext cx="3570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66D1B1B-2CB2-4BF9-BDB9-B812B9A3E219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3848683" y="5567045"/>
            <a:ext cx="4679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E35FEEB-C5EA-4D16-87F3-232C435BB3FA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>
            <a:off x="4676705" y="5567045"/>
            <a:ext cx="5289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9C673E35-02E6-47E9-A3FD-78A238DF99BE}"/>
              </a:ext>
            </a:extLst>
          </p:cNvPr>
          <p:cNvSpPr txBox="1"/>
          <p:nvPr/>
        </p:nvSpPr>
        <p:spPr>
          <a:xfrm>
            <a:off x="2324933" y="5254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2F90E0C-2FE1-40F9-96EA-65198D83770F}"/>
              </a:ext>
            </a:extLst>
          </p:cNvPr>
          <p:cNvSpPr txBox="1"/>
          <p:nvPr/>
        </p:nvSpPr>
        <p:spPr>
          <a:xfrm>
            <a:off x="3151756" y="524853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3F17514-9C29-413A-894A-2BB968F3B206}"/>
              </a:ext>
            </a:extLst>
          </p:cNvPr>
          <p:cNvSpPr txBox="1"/>
          <p:nvPr/>
        </p:nvSpPr>
        <p:spPr>
          <a:xfrm>
            <a:off x="3923090" y="524853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2899E12-B5A0-4418-BC0E-46C08C80E33B}"/>
              </a:ext>
            </a:extLst>
          </p:cNvPr>
          <p:cNvSpPr txBox="1"/>
          <p:nvPr/>
        </p:nvSpPr>
        <p:spPr>
          <a:xfrm>
            <a:off x="4742904" y="525022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12842CC9-F19A-4A13-A592-C3264D926D31}"/>
              </a:ext>
            </a:extLst>
          </p:cNvPr>
          <p:cNvSpPr/>
          <p:nvPr/>
        </p:nvSpPr>
        <p:spPr>
          <a:xfrm>
            <a:off x="2771558" y="632125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C868B291-9A4A-47A1-A15C-F3F741901EA6}"/>
              </a:ext>
            </a:extLst>
          </p:cNvPr>
          <p:cNvCxnSpPr>
            <a:cxnSpLocks/>
            <a:stCxn id="11" idx="4"/>
            <a:endCxn id="68" idx="2"/>
          </p:cNvCxnSpPr>
          <p:nvPr/>
        </p:nvCxnSpPr>
        <p:spPr>
          <a:xfrm rot="16200000" flipH="1">
            <a:off x="-734173" y="2995540"/>
            <a:ext cx="5313169" cy="169829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659510C3-38E8-46FA-AA36-A5363AD85A16}"/>
              </a:ext>
            </a:extLst>
          </p:cNvPr>
          <p:cNvSpPr txBox="1"/>
          <p:nvPr/>
        </p:nvSpPr>
        <p:spPr>
          <a:xfrm>
            <a:off x="1078885" y="6154597"/>
            <a:ext cx="157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非关键字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首字母标首</a:t>
            </a:r>
          </a:p>
        </p:txBody>
      </p:sp>
      <p:cxnSp>
        <p:nvCxnSpPr>
          <p:cNvPr id="71" name="连接符: 曲线 70">
            <a:extLst>
              <a:ext uri="{FF2B5EF4-FFF2-40B4-BE49-F238E27FC236}">
                <a16:creationId xmlns:a16="http://schemas.microsoft.com/office/drawing/2014/main" id="{A87B7FD1-6144-431F-8671-D97E323EEFD4}"/>
              </a:ext>
            </a:extLst>
          </p:cNvPr>
          <p:cNvCxnSpPr>
            <a:cxnSpLocks/>
            <a:stCxn id="68" idx="1"/>
            <a:endCxn id="68" idx="7"/>
          </p:cNvCxnSpPr>
          <p:nvPr/>
        </p:nvCxnSpPr>
        <p:spPr>
          <a:xfrm rot="5400000" flipH="1" flipV="1">
            <a:off x="2951578" y="6246686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5B3BC11D-5872-4835-B51E-F5566B4215CD}"/>
              </a:ext>
            </a:extLst>
          </p:cNvPr>
          <p:cNvSpPr txBox="1"/>
          <p:nvPr/>
        </p:nvSpPr>
        <p:spPr>
          <a:xfrm>
            <a:off x="3042016" y="6037284"/>
            <a:ext cx="71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BD953E4-8575-42E3-8158-4B6ED850EB09}"/>
              </a:ext>
            </a:extLst>
          </p:cNvPr>
          <p:cNvSpPr txBox="1"/>
          <p:nvPr/>
        </p:nvSpPr>
        <p:spPr>
          <a:xfrm>
            <a:off x="5755046" y="6143730"/>
            <a:ext cx="73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63FD7A01-6555-48AB-A7F1-8DAE585F13FC}"/>
              </a:ext>
            </a:extLst>
          </p:cNvPr>
          <p:cNvSpPr/>
          <p:nvPr/>
        </p:nvSpPr>
        <p:spPr>
          <a:xfrm>
            <a:off x="5205649" y="170664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E3D4BEAC-BECB-4F3E-BAEE-AD740F0D8FC9}"/>
              </a:ext>
            </a:extLst>
          </p:cNvPr>
          <p:cNvCxnSpPr>
            <a:cxnSpLocks/>
            <a:stCxn id="20" idx="6"/>
            <a:endCxn id="13" idx="0"/>
          </p:cNvCxnSpPr>
          <p:nvPr/>
        </p:nvCxnSpPr>
        <p:spPr>
          <a:xfrm>
            <a:off x="4603217" y="1008083"/>
            <a:ext cx="2554459" cy="530901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CF3AB348-6341-4839-B48F-E3DC994515E2}"/>
              </a:ext>
            </a:extLst>
          </p:cNvPr>
          <p:cNvCxnSpPr>
            <a:cxnSpLocks/>
            <a:stCxn id="23" idx="6"/>
            <a:endCxn id="13" idx="0"/>
          </p:cNvCxnSpPr>
          <p:nvPr/>
        </p:nvCxnSpPr>
        <p:spPr>
          <a:xfrm>
            <a:off x="2303835" y="1584102"/>
            <a:ext cx="4853841" cy="473299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7B7B9021-F6BD-4995-B861-587F6A7451E0}"/>
              </a:ext>
            </a:extLst>
          </p:cNvPr>
          <p:cNvCxnSpPr>
            <a:cxnSpLocks/>
            <a:stCxn id="35" idx="6"/>
            <a:endCxn id="13" idx="0"/>
          </p:cNvCxnSpPr>
          <p:nvPr/>
        </p:nvCxnSpPr>
        <p:spPr>
          <a:xfrm>
            <a:off x="5565689" y="2851121"/>
            <a:ext cx="1591987" cy="346597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F291EAC9-95BF-4DDC-B564-341A2527C147}"/>
              </a:ext>
            </a:extLst>
          </p:cNvPr>
          <p:cNvCxnSpPr>
            <a:cxnSpLocks/>
            <a:stCxn id="45" idx="6"/>
            <a:endCxn id="13" idx="0"/>
          </p:cNvCxnSpPr>
          <p:nvPr/>
        </p:nvCxnSpPr>
        <p:spPr>
          <a:xfrm>
            <a:off x="4676705" y="3802316"/>
            <a:ext cx="2480971" cy="251477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161832D2-A84B-4563-8149-5A62671C2CA0}"/>
              </a:ext>
            </a:extLst>
          </p:cNvPr>
          <p:cNvCxnSpPr>
            <a:cxnSpLocks/>
            <a:stCxn id="56" idx="6"/>
            <a:endCxn id="13" idx="0"/>
          </p:cNvCxnSpPr>
          <p:nvPr/>
        </p:nvCxnSpPr>
        <p:spPr>
          <a:xfrm>
            <a:off x="5565689" y="5567045"/>
            <a:ext cx="1591987" cy="75005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8D6663F0-9B41-466A-9BD2-D47C9ACBA01A}"/>
              </a:ext>
            </a:extLst>
          </p:cNvPr>
          <p:cNvCxnSpPr>
            <a:cxnSpLocks/>
            <a:stCxn id="23" idx="4"/>
            <a:endCxn id="74" idx="2"/>
          </p:cNvCxnSpPr>
          <p:nvPr/>
        </p:nvCxnSpPr>
        <p:spPr>
          <a:xfrm rot="16200000" flipH="1">
            <a:off x="3603459" y="284478"/>
            <a:ext cx="122546" cy="308183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9A77086B-8F4F-4269-B0DC-54676585F53C}"/>
              </a:ext>
            </a:extLst>
          </p:cNvPr>
          <p:cNvSpPr/>
          <p:nvPr/>
        </p:nvSpPr>
        <p:spPr>
          <a:xfrm>
            <a:off x="5205649" y="437069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708C0697-FDFD-4D33-BA0A-A62B7A603A44}"/>
              </a:ext>
            </a:extLst>
          </p:cNvPr>
          <p:cNvCxnSpPr>
            <a:cxnSpLocks/>
            <a:stCxn id="41" idx="4"/>
            <a:endCxn id="81" idx="2"/>
          </p:cNvCxnSpPr>
          <p:nvPr/>
        </p:nvCxnSpPr>
        <p:spPr>
          <a:xfrm rot="16200000" flipH="1">
            <a:off x="3380544" y="2725607"/>
            <a:ext cx="568376" cy="308183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C6603F19-94CF-4F65-A725-7CD0B3CF480D}"/>
              </a:ext>
            </a:extLst>
          </p:cNvPr>
          <p:cNvCxnSpPr>
            <a:cxnSpLocks/>
            <a:stCxn id="52" idx="0"/>
            <a:endCxn id="81" idx="3"/>
          </p:cNvCxnSpPr>
          <p:nvPr/>
        </p:nvCxnSpPr>
        <p:spPr>
          <a:xfrm rot="5400000" flipH="1" flipV="1">
            <a:off x="3335761" y="3466060"/>
            <a:ext cx="710669" cy="313456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BD7D587E-6EC5-4303-BBA7-AB4BB0A6FB40}"/>
              </a:ext>
            </a:extLst>
          </p:cNvPr>
          <p:cNvSpPr txBox="1"/>
          <p:nvPr/>
        </p:nvSpPr>
        <p:spPr>
          <a:xfrm>
            <a:off x="6454659" y="5219520"/>
            <a:ext cx="73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70397E-8F2E-45CD-B3D4-A91B4D9DD2E6}"/>
              </a:ext>
            </a:extLst>
          </p:cNvPr>
          <p:cNvSpPr txBox="1"/>
          <p:nvPr/>
        </p:nvSpPr>
        <p:spPr>
          <a:xfrm>
            <a:off x="6454659" y="2518789"/>
            <a:ext cx="73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</a:p>
        </p:txBody>
      </p: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00239958-2211-45FA-B44B-688EB85B503F}"/>
              </a:ext>
            </a:extLst>
          </p:cNvPr>
          <p:cNvCxnSpPr>
            <a:cxnSpLocks/>
            <a:stCxn id="43" idx="4"/>
            <a:endCxn id="81" idx="2"/>
          </p:cNvCxnSpPr>
          <p:nvPr/>
        </p:nvCxnSpPr>
        <p:spPr>
          <a:xfrm rot="16200000" flipH="1">
            <a:off x="3794425" y="3139488"/>
            <a:ext cx="568376" cy="22540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271BCC34-93D7-44E3-968A-C195BA764F96}"/>
              </a:ext>
            </a:extLst>
          </p:cNvPr>
          <p:cNvSpPr txBox="1"/>
          <p:nvPr/>
        </p:nvSpPr>
        <p:spPr>
          <a:xfrm>
            <a:off x="6454659" y="670412"/>
            <a:ext cx="73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E8844EC-DDBB-4394-A433-06A849314A97}"/>
              </a:ext>
            </a:extLst>
          </p:cNvPr>
          <p:cNvSpPr txBox="1"/>
          <p:nvPr/>
        </p:nvSpPr>
        <p:spPr>
          <a:xfrm>
            <a:off x="6456148" y="1586227"/>
            <a:ext cx="73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1890E52-5C2A-4DC8-A762-6FC79FE44F97}"/>
              </a:ext>
            </a:extLst>
          </p:cNvPr>
          <p:cNvSpPr txBox="1"/>
          <p:nvPr/>
        </p:nvSpPr>
        <p:spPr>
          <a:xfrm>
            <a:off x="6454659" y="3382896"/>
            <a:ext cx="73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</a:p>
        </p:txBody>
      </p:sp>
      <p:cxnSp>
        <p:nvCxnSpPr>
          <p:cNvPr id="90" name="连接符: 曲线 89">
            <a:extLst>
              <a:ext uri="{FF2B5EF4-FFF2-40B4-BE49-F238E27FC236}">
                <a16:creationId xmlns:a16="http://schemas.microsoft.com/office/drawing/2014/main" id="{B3979A80-E911-47FF-A89C-F2EA7F34D3D4}"/>
              </a:ext>
            </a:extLst>
          </p:cNvPr>
          <p:cNvCxnSpPr>
            <a:cxnSpLocks/>
            <a:stCxn id="11" idx="1"/>
            <a:endCxn id="11" idx="7"/>
          </p:cNvCxnSpPr>
          <p:nvPr/>
        </p:nvCxnSpPr>
        <p:spPr>
          <a:xfrm rot="5400000" flipH="1" flipV="1">
            <a:off x="1073264" y="753497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9CC3E9FA-14E6-4BCC-B37F-C30B535D3765}"/>
              </a:ext>
            </a:extLst>
          </p:cNvPr>
          <p:cNvSpPr txBox="1"/>
          <p:nvPr/>
        </p:nvSpPr>
        <p:spPr>
          <a:xfrm>
            <a:off x="799752" y="2574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空白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E7D3496-9783-4582-8764-4F051DB1B77B}"/>
              </a:ext>
            </a:extLst>
          </p:cNvPr>
          <p:cNvCxnSpPr>
            <a:cxnSpLocks/>
            <a:stCxn id="68" idx="6"/>
            <a:endCxn id="13" idx="2"/>
          </p:cNvCxnSpPr>
          <p:nvPr/>
        </p:nvCxnSpPr>
        <p:spPr>
          <a:xfrm flipV="1">
            <a:off x="3131598" y="6497115"/>
            <a:ext cx="3846058" cy="41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AE8C65A7-7EDD-43B1-8DA9-EA8A024526A7}"/>
              </a:ext>
            </a:extLst>
          </p:cNvPr>
          <p:cNvSpPr txBox="1"/>
          <p:nvPr/>
        </p:nvSpPr>
        <p:spPr>
          <a:xfrm>
            <a:off x="1282591" y="348122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54D2D6CE-6D8F-4568-92E7-A5DA9BC5FD18}"/>
              </a:ext>
            </a:extLst>
          </p:cNvPr>
          <p:cNvSpPr/>
          <p:nvPr/>
        </p:nvSpPr>
        <p:spPr>
          <a:xfrm>
            <a:off x="4240265" y="14647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</a:t>
            </a:r>
            <a:endParaRPr lang="zh-CN" altLang="en-US" baseline="-25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7D0B23A9-2383-4AF3-B0AF-BBCE47BFD71F}"/>
              </a:ext>
            </a:extLst>
          </p:cNvPr>
          <p:cNvCxnSpPr>
            <a:cxnSpLocks/>
            <a:stCxn id="15" idx="0"/>
            <a:endCxn id="94" idx="2"/>
          </p:cNvCxnSpPr>
          <p:nvPr/>
        </p:nvCxnSpPr>
        <p:spPr>
          <a:xfrm rot="5400000" flipH="1" flipV="1">
            <a:off x="2931255" y="-480947"/>
            <a:ext cx="501570" cy="211645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8957B1B3-01F9-4508-9B7A-F9E01ED68FA8}"/>
              </a:ext>
            </a:extLst>
          </p:cNvPr>
          <p:cNvSpPr txBox="1"/>
          <p:nvPr/>
        </p:nvSpPr>
        <p:spPr>
          <a:xfrm>
            <a:off x="1956883" y="185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70D268CB-29D5-4FBE-89D2-38F278543342}"/>
              </a:ext>
            </a:extLst>
          </p:cNvPr>
          <p:cNvCxnSpPr>
            <a:cxnSpLocks/>
            <a:stCxn id="17" idx="0"/>
            <a:endCxn id="94" idx="2"/>
          </p:cNvCxnSpPr>
          <p:nvPr/>
        </p:nvCxnSpPr>
        <p:spPr>
          <a:xfrm rot="5400000" flipH="1" flipV="1">
            <a:off x="3534449" y="122247"/>
            <a:ext cx="501570" cy="91006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68E89F63-11AE-40FA-A9E5-4DA18F670EF7}"/>
              </a:ext>
            </a:extLst>
          </p:cNvPr>
          <p:cNvSpPr txBox="1"/>
          <p:nvPr/>
        </p:nvSpPr>
        <p:spPr>
          <a:xfrm>
            <a:off x="3289608" y="28386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B642D12-F5E1-4946-A9FB-1718EE2F65B0}"/>
              </a:ext>
            </a:extLst>
          </p:cNvPr>
          <p:cNvCxnSpPr>
            <a:cxnSpLocks/>
            <a:stCxn id="20" idx="0"/>
            <a:endCxn id="94" idx="4"/>
          </p:cNvCxnSpPr>
          <p:nvPr/>
        </p:nvCxnSpPr>
        <p:spPr>
          <a:xfrm flipH="1" flipV="1">
            <a:off x="4420285" y="506513"/>
            <a:ext cx="2912" cy="3215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4AB700B6-7A49-47DE-9B0F-4C70D51D47F9}"/>
              </a:ext>
            </a:extLst>
          </p:cNvPr>
          <p:cNvSpPr txBox="1"/>
          <p:nvPr/>
        </p:nvSpPr>
        <p:spPr>
          <a:xfrm>
            <a:off x="4420285" y="4770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0685190-B004-4A8A-8998-931403B07FB7}"/>
              </a:ext>
            </a:extLst>
          </p:cNvPr>
          <p:cNvSpPr txBox="1"/>
          <p:nvPr/>
        </p:nvSpPr>
        <p:spPr>
          <a:xfrm>
            <a:off x="1525835" y="16741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21525AD-6937-4E79-B509-AB77B38CA1F3}"/>
              </a:ext>
            </a:extLst>
          </p:cNvPr>
          <p:cNvSpPr txBox="1"/>
          <p:nvPr/>
        </p:nvSpPr>
        <p:spPr>
          <a:xfrm>
            <a:off x="2076907" y="196979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1A00E8CF-257C-4924-8348-A671A1B1E389}"/>
              </a:ext>
            </a:extLst>
          </p:cNvPr>
          <p:cNvCxnSpPr>
            <a:cxnSpLocks/>
            <a:stCxn id="26" idx="0"/>
            <a:endCxn id="74" idx="2"/>
          </p:cNvCxnSpPr>
          <p:nvPr/>
        </p:nvCxnSpPr>
        <p:spPr>
          <a:xfrm rot="5400000" flipH="1" flipV="1">
            <a:off x="3272516" y="737968"/>
            <a:ext cx="784433" cy="308183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EA3A3939-AD5F-4CD3-8C7D-5BA5A41F1006}"/>
              </a:ext>
            </a:extLst>
          </p:cNvPr>
          <p:cNvCxnSpPr>
            <a:cxnSpLocks/>
            <a:stCxn id="29" idx="0"/>
            <a:endCxn id="74" idx="2"/>
          </p:cNvCxnSpPr>
          <p:nvPr/>
        </p:nvCxnSpPr>
        <p:spPr>
          <a:xfrm rot="5400000" flipH="1" flipV="1">
            <a:off x="3686397" y="1151850"/>
            <a:ext cx="784433" cy="22540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D1E845E3-B44D-4C81-8DCB-6AE0A7686B95}"/>
              </a:ext>
            </a:extLst>
          </p:cNvPr>
          <p:cNvSpPr txBox="1"/>
          <p:nvPr/>
        </p:nvSpPr>
        <p:spPr>
          <a:xfrm>
            <a:off x="2911269" y="199740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cxnSp>
        <p:nvCxnSpPr>
          <p:cNvPr id="106" name="连接符: 肘形 105">
            <a:extLst>
              <a:ext uri="{FF2B5EF4-FFF2-40B4-BE49-F238E27FC236}">
                <a16:creationId xmlns:a16="http://schemas.microsoft.com/office/drawing/2014/main" id="{CAC12B12-5F36-4CF4-BDE1-C9725D41F89E}"/>
              </a:ext>
            </a:extLst>
          </p:cNvPr>
          <p:cNvCxnSpPr>
            <a:cxnSpLocks/>
            <a:stCxn id="31" idx="0"/>
            <a:endCxn id="74" idx="2"/>
          </p:cNvCxnSpPr>
          <p:nvPr/>
        </p:nvCxnSpPr>
        <p:spPr>
          <a:xfrm rot="5400000" flipH="1" flipV="1">
            <a:off x="4044940" y="1510392"/>
            <a:ext cx="784433" cy="153698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77BDC662-B516-43C9-BA7E-5D6C3000ADDC}"/>
              </a:ext>
            </a:extLst>
          </p:cNvPr>
          <p:cNvCxnSpPr>
            <a:cxnSpLocks/>
            <a:stCxn id="32" idx="0"/>
            <a:endCxn id="74" idx="2"/>
          </p:cNvCxnSpPr>
          <p:nvPr/>
        </p:nvCxnSpPr>
        <p:spPr>
          <a:xfrm rot="5400000" flipH="1" flipV="1">
            <a:off x="4458951" y="1924403"/>
            <a:ext cx="784433" cy="7089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AAE3C02-946D-42DB-B0A2-293CDECBCF44}"/>
              </a:ext>
            </a:extLst>
          </p:cNvPr>
          <p:cNvSpPr txBox="1"/>
          <p:nvPr/>
        </p:nvSpPr>
        <p:spPr>
          <a:xfrm>
            <a:off x="3613201" y="20143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BA26735-22CA-4E58-9059-0B49C96A4280}"/>
              </a:ext>
            </a:extLst>
          </p:cNvPr>
          <p:cNvCxnSpPr>
            <a:cxnSpLocks/>
            <a:stCxn id="35" idx="0"/>
            <a:endCxn id="74" idx="4"/>
          </p:cNvCxnSpPr>
          <p:nvPr/>
        </p:nvCxnSpPr>
        <p:spPr>
          <a:xfrm flipV="1">
            <a:off x="5385669" y="2066688"/>
            <a:ext cx="0" cy="604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00E7D1E-1412-4AFC-A114-7ACEC98B4FAB}"/>
              </a:ext>
            </a:extLst>
          </p:cNvPr>
          <p:cNvSpPr txBox="1"/>
          <p:nvPr/>
        </p:nvSpPr>
        <p:spPr>
          <a:xfrm>
            <a:off x="5384446" y="21528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AC79037-C87C-4D39-B8D2-547C75301AA2}"/>
              </a:ext>
            </a:extLst>
          </p:cNvPr>
          <p:cNvSpPr txBox="1"/>
          <p:nvPr/>
        </p:nvSpPr>
        <p:spPr>
          <a:xfrm>
            <a:off x="4454718" y="199302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FE1A71F4-76F0-4E15-B9D7-A2B5316835CD}"/>
              </a:ext>
            </a:extLst>
          </p:cNvPr>
          <p:cNvCxnSpPr>
            <a:cxnSpLocks/>
            <a:stCxn id="44" idx="4"/>
            <a:endCxn id="81" idx="2"/>
          </p:cNvCxnSpPr>
          <p:nvPr/>
        </p:nvCxnSpPr>
        <p:spPr>
          <a:xfrm rot="16200000" flipH="1">
            <a:off x="4152609" y="3497672"/>
            <a:ext cx="568376" cy="153770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C8114775-E137-4CC7-BCF0-42A728001727}"/>
              </a:ext>
            </a:extLst>
          </p:cNvPr>
          <p:cNvCxnSpPr>
            <a:cxnSpLocks/>
            <a:stCxn id="45" idx="4"/>
            <a:endCxn id="81" idx="2"/>
          </p:cNvCxnSpPr>
          <p:nvPr/>
        </p:nvCxnSpPr>
        <p:spPr>
          <a:xfrm rot="16200000" flipH="1">
            <a:off x="4566979" y="3912042"/>
            <a:ext cx="568376" cy="7089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B0F29FF5-D25A-4AB5-A29D-0C5CA399DBDB}"/>
              </a:ext>
            </a:extLst>
          </p:cNvPr>
          <p:cNvSpPr txBox="1"/>
          <p:nvPr/>
        </p:nvSpPr>
        <p:spPr>
          <a:xfrm>
            <a:off x="4495214" y="40269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31C9CD5-52D3-47B9-A046-9468D8CC4ACE}"/>
              </a:ext>
            </a:extLst>
          </p:cNvPr>
          <p:cNvSpPr txBox="1"/>
          <p:nvPr/>
        </p:nvSpPr>
        <p:spPr>
          <a:xfrm>
            <a:off x="2106891" y="392604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0F597C8-EBC9-4867-94DE-F783F79D3929}"/>
              </a:ext>
            </a:extLst>
          </p:cNvPr>
          <p:cNvSpPr txBox="1"/>
          <p:nvPr/>
        </p:nvSpPr>
        <p:spPr>
          <a:xfrm>
            <a:off x="2899850" y="393665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90E161C-D7C8-436C-8E7A-1E0FDE9AF7F9}"/>
              </a:ext>
            </a:extLst>
          </p:cNvPr>
          <p:cNvSpPr txBox="1"/>
          <p:nvPr/>
        </p:nvSpPr>
        <p:spPr>
          <a:xfrm>
            <a:off x="3654384" y="393665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C0E08FB6-30A5-4B9A-BCC5-E9E510A2D79C}"/>
              </a:ext>
            </a:extLst>
          </p:cNvPr>
          <p:cNvCxnSpPr>
            <a:cxnSpLocks/>
            <a:stCxn id="55" idx="0"/>
            <a:endCxn id="81" idx="3"/>
          </p:cNvCxnSpPr>
          <p:nvPr/>
        </p:nvCxnSpPr>
        <p:spPr>
          <a:xfrm rot="5400000" flipH="1" flipV="1">
            <a:off x="4523020" y="4651670"/>
            <a:ext cx="709020" cy="76169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连接符: 肘形 118">
            <a:extLst>
              <a:ext uri="{FF2B5EF4-FFF2-40B4-BE49-F238E27FC236}">
                <a16:creationId xmlns:a16="http://schemas.microsoft.com/office/drawing/2014/main" id="{4F9E7BBC-E36E-4785-82C1-44483A55D519}"/>
              </a:ext>
            </a:extLst>
          </p:cNvPr>
          <p:cNvCxnSpPr>
            <a:cxnSpLocks/>
            <a:stCxn id="53" idx="0"/>
            <a:endCxn id="81" idx="3"/>
          </p:cNvCxnSpPr>
          <p:nvPr/>
        </p:nvCxnSpPr>
        <p:spPr>
          <a:xfrm rot="5400000" flipH="1" flipV="1">
            <a:off x="3750467" y="3879116"/>
            <a:ext cx="709020" cy="23067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E3A80D07-CBE2-45DE-AA35-300A05A9A17A}"/>
              </a:ext>
            </a:extLst>
          </p:cNvPr>
          <p:cNvCxnSpPr>
            <a:cxnSpLocks/>
            <a:stCxn id="54" idx="0"/>
            <a:endCxn id="81" idx="3"/>
          </p:cNvCxnSpPr>
          <p:nvPr/>
        </p:nvCxnSpPr>
        <p:spPr>
          <a:xfrm rot="5400000" flipH="1" flipV="1">
            <a:off x="4109009" y="4237659"/>
            <a:ext cx="709020" cy="158971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6D49E00-6BC1-4C86-84B7-025042656022}"/>
              </a:ext>
            </a:extLst>
          </p:cNvPr>
          <p:cNvSpPr txBox="1"/>
          <p:nvPr/>
        </p:nvSpPr>
        <p:spPr>
          <a:xfrm>
            <a:off x="5357203" y="49205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10D1E0AA-66DA-4093-89AD-F6D1208F601A}"/>
              </a:ext>
            </a:extLst>
          </p:cNvPr>
          <p:cNvSpPr txBox="1"/>
          <p:nvPr/>
        </p:nvSpPr>
        <p:spPr>
          <a:xfrm>
            <a:off x="2086830" y="470655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E29A67A-0224-4DDC-8C46-431F83AD0230}"/>
              </a:ext>
            </a:extLst>
          </p:cNvPr>
          <p:cNvSpPr txBox="1"/>
          <p:nvPr/>
        </p:nvSpPr>
        <p:spPr>
          <a:xfrm>
            <a:off x="2956402" y="470935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9E1221C3-4985-4578-ACEA-2315E141F139}"/>
              </a:ext>
            </a:extLst>
          </p:cNvPr>
          <p:cNvSpPr txBox="1"/>
          <p:nvPr/>
        </p:nvSpPr>
        <p:spPr>
          <a:xfrm>
            <a:off x="3666209" y="471017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98611DB1-E781-46F5-AF27-653AEFECE22B}"/>
              </a:ext>
            </a:extLst>
          </p:cNvPr>
          <p:cNvSpPr txBox="1"/>
          <p:nvPr/>
        </p:nvSpPr>
        <p:spPr>
          <a:xfrm>
            <a:off x="4421741" y="470935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标中</a:t>
            </a:r>
          </a:p>
        </p:txBody>
      </p: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108AF6D6-CE90-44E1-AF9E-6BB07015DF7E}"/>
              </a:ext>
            </a:extLst>
          </p:cNvPr>
          <p:cNvCxnSpPr>
            <a:cxnSpLocks/>
            <a:stCxn id="15" idx="5"/>
            <a:endCxn id="13" idx="0"/>
          </p:cNvCxnSpPr>
          <p:nvPr/>
        </p:nvCxnSpPr>
        <p:spPr>
          <a:xfrm rot="16200000" flipH="1">
            <a:off x="2113533" y="1272951"/>
            <a:ext cx="5181719" cy="4906568"/>
          </a:xfrm>
          <a:prstGeom prst="bentConnector3">
            <a:avLst>
              <a:gd name="adj1" fmla="val 44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连接符: 肘形 126">
            <a:extLst>
              <a:ext uri="{FF2B5EF4-FFF2-40B4-BE49-F238E27FC236}">
                <a16:creationId xmlns:a16="http://schemas.microsoft.com/office/drawing/2014/main" id="{5D8803E1-7F81-4166-AA58-AB6CC10109D7}"/>
              </a:ext>
            </a:extLst>
          </p:cNvPr>
          <p:cNvCxnSpPr>
            <a:cxnSpLocks/>
            <a:stCxn id="17" idx="4"/>
            <a:endCxn id="13" idx="0"/>
          </p:cNvCxnSpPr>
          <p:nvPr/>
        </p:nvCxnSpPr>
        <p:spPr>
          <a:xfrm rot="16200000" flipH="1">
            <a:off x="2679443" y="1838862"/>
            <a:ext cx="5128992" cy="3827473"/>
          </a:xfrm>
          <a:prstGeom prst="bentConnector3">
            <a:avLst>
              <a:gd name="adj1" fmla="val 35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连接符: 肘形 127">
            <a:extLst>
              <a:ext uri="{FF2B5EF4-FFF2-40B4-BE49-F238E27FC236}">
                <a16:creationId xmlns:a16="http://schemas.microsoft.com/office/drawing/2014/main" id="{5CD5A4B5-8AEE-4705-B72A-1EC094B44BA1}"/>
              </a:ext>
            </a:extLst>
          </p:cNvPr>
          <p:cNvCxnSpPr>
            <a:cxnSpLocks/>
            <a:stCxn id="26" idx="4"/>
            <a:endCxn id="13" idx="0"/>
          </p:cNvCxnSpPr>
          <p:nvPr/>
        </p:nvCxnSpPr>
        <p:spPr>
          <a:xfrm rot="16200000" flipH="1">
            <a:off x="2997768" y="2157187"/>
            <a:ext cx="3285954" cy="5033861"/>
          </a:xfrm>
          <a:prstGeom prst="bentConnector3">
            <a:avLst>
              <a:gd name="adj1" fmla="val 88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F65E604-8061-4DB4-96BD-C2301A57FE20}"/>
              </a:ext>
            </a:extLst>
          </p:cNvPr>
          <p:cNvSpPr txBox="1"/>
          <p:nvPr/>
        </p:nvSpPr>
        <p:spPr>
          <a:xfrm>
            <a:off x="6454659" y="1015715"/>
            <a:ext cx="73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</a:p>
        </p:txBody>
      </p:sp>
      <p:cxnSp>
        <p:nvCxnSpPr>
          <p:cNvPr id="130" name="连接符: 肘形 129">
            <a:extLst>
              <a:ext uri="{FF2B5EF4-FFF2-40B4-BE49-F238E27FC236}">
                <a16:creationId xmlns:a16="http://schemas.microsoft.com/office/drawing/2014/main" id="{60B97EFA-9062-4D93-ACDF-B8061AAEAF66}"/>
              </a:ext>
            </a:extLst>
          </p:cNvPr>
          <p:cNvCxnSpPr>
            <a:cxnSpLocks/>
            <a:stCxn id="41" idx="0"/>
            <a:endCxn id="13" idx="0"/>
          </p:cNvCxnSpPr>
          <p:nvPr/>
        </p:nvCxnSpPr>
        <p:spPr>
          <a:xfrm rot="16200000" flipH="1">
            <a:off x="3293345" y="2452765"/>
            <a:ext cx="2694799" cy="5033861"/>
          </a:xfrm>
          <a:prstGeom prst="bentConnector3">
            <a:avLst>
              <a:gd name="adj1" fmla="val -84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8B99631B-7B04-4FC8-BA84-F44CD4A5E422}"/>
              </a:ext>
            </a:extLst>
          </p:cNvPr>
          <p:cNvCxnSpPr>
            <a:cxnSpLocks/>
            <a:stCxn id="56" idx="4"/>
            <a:endCxn id="13" idx="0"/>
          </p:cNvCxnSpPr>
          <p:nvPr/>
        </p:nvCxnSpPr>
        <p:spPr>
          <a:xfrm rot="16200000" flipH="1">
            <a:off x="5986657" y="5146076"/>
            <a:ext cx="570030" cy="177200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9995DFD8-B123-493F-AF61-D64634C2362A}"/>
              </a:ext>
            </a:extLst>
          </p:cNvPr>
          <p:cNvCxnSpPr>
            <a:cxnSpLocks/>
            <a:stCxn id="29" idx="4"/>
            <a:endCxn id="13" idx="0"/>
          </p:cNvCxnSpPr>
          <p:nvPr/>
        </p:nvCxnSpPr>
        <p:spPr>
          <a:xfrm rot="16200000" flipH="1">
            <a:off x="3411650" y="2571069"/>
            <a:ext cx="3285954" cy="4206098"/>
          </a:xfrm>
          <a:prstGeom prst="bentConnector3">
            <a:avLst>
              <a:gd name="adj1" fmla="val 88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B0FBC8C2-8E98-41E4-B9C9-BBE9591CC59D}"/>
              </a:ext>
            </a:extLst>
          </p:cNvPr>
          <p:cNvCxnSpPr>
            <a:cxnSpLocks/>
            <a:stCxn id="31" idx="4"/>
            <a:endCxn id="13" idx="0"/>
          </p:cNvCxnSpPr>
          <p:nvPr/>
        </p:nvCxnSpPr>
        <p:spPr>
          <a:xfrm rot="16200000" flipH="1">
            <a:off x="3770192" y="2929611"/>
            <a:ext cx="3285954" cy="3489013"/>
          </a:xfrm>
          <a:prstGeom prst="bentConnector3">
            <a:avLst>
              <a:gd name="adj1" fmla="val 9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DDEBD46F-3EBF-4B13-8298-72D51090CBF7}"/>
              </a:ext>
            </a:extLst>
          </p:cNvPr>
          <p:cNvCxnSpPr>
            <a:cxnSpLocks/>
            <a:stCxn id="32" idx="4"/>
            <a:endCxn id="13" idx="0"/>
          </p:cNvCxnSpPr>
          <p:nvPr/>
        </p:nvCxnSpPr>
        <p:spPr>
          <a:xfrm rot="16200000" flipH="1">
            <a:off x="4184203" y="3343622"/>
            <a:ext cx="3285954" cy="2660991"/>
          </a:xfrm>
          <a:prstGeom prst="bentConnector3">
            <a:avLst>
              <a:gd name="adj1" fmla="val 88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连接符: 肘形 134">
            <a:extLst>
              <a:ext uri="{FF2B5EF4-FFF2-40B4-BE49-F238E27FC236}">
                <a16:creationId xmlns:a16="http://schemas.microsoft.com/office/drawing/2014/main" id="{582A16FB-333D-4655-A87E-3770F431C36E}"/>
              </a:ext>
            </a:extLst>
          </p:cNvPr>
          <p:cNvCxnSpPr>
            <a:cxnSpLocks/>
            <a:stCxn id="35" idx="4"/>
            <a:endCxn id="13" idx="0"/>
          </p:cNvCxnSpPr>
          <p:nvPr/>
        </p:nvCxnSpPr>
        <p:spPr>
          <a:xfrm rot="16200000" flipH="1">
            <a:off x="4628695" y="3788114"/>
            <a:ext cx="3285954" cy="1772007"/>
          </a:xfrm>
          <a:prstGeom prst="bentConnector3">
            <a:avLst>
              <a:gd name="adj1" fmla="val 88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连接符: 肘形 135">
            <a:extLst>
              <a:ext uri="{FF2B5EF4-FFF2-40B4-BE49-F238E27FC236}">
                <a16:creationId xmlns:a16="http://schemas.microsoft.com/office/drawing/2014/main" id="{774395AA-88D2-460F-A67E-DD54FFE47B3C}"/>
              </a:ext>
            </a:extLst>
          </p:cNvPr>
          <p:cNvCxnSpPr>
            <a:cxnSpLocks/>
            <a:stCxn id="43" idx="0"/>
            <a:endCxn id="13" idx="0"/>
          </p:cNvCxnSpPr>
          <p:nvPr/>
        </p:nvCxnSpPr>
        <p:spPr>
          <a:xfrm rot="16200000" flipH="1">
            <a:off x="3707227" y="2866646"/>
            <a:ext cx="2694799" cy="4206098"/>
          </a:xfrm>
          <a:prstGeom prst="bentConnector3">
            <a:avLst>
              <a:gd name="adj1" fmla="val -84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连接符: 肘形 136">
            <a:extLst>
              <a:ext uri="{FF2B5EF4-FFF2-40B4-BE49-F238E27FC236}">
                <a16:creationId xmlns:a16="http://schemas.microsoft.com/office/drawing/2014/main" id="{6AA6436D-D185-48E1-B0DF-3EE1690CD99B}"/>
              </a:ext>
            </a:extLst>
          </p:cNvPr>
          <p:cNvCxnSpPr>
            <a:cxnSpLocks/>
            <a:stCxn id="44" idx="0"/>
            <a:endCxn id="13" idx="0"/>
          </p:cNvCxnSpPr>
          <p:nvPr/>
        </p:nvCxnSpPr>
        <p:spPr>
          <a:xfrm rot="16200000" flipH="1">
            <a:off x="4065411" y="3224830"/>
            <a:ext cx="2694799" cy="3489730"/>
          </a:xfrm>
          <a:prstGeom prst="bentConnector3">
            <a:avLst>
              <a:gd name="adj1" fmla="val -84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连接符: 肘形 137">
            <a:extLst>
              <a:ext uri="{FF2B5EF4-FFF2-40B4-BE49-F238E27FC236}">
                <a16:creationId xmlns:a16="http://schemas.microsoft.com/office/drawing/2014/main" id="{54180361-6E59-4C12-ADB6-DD7CFCABC4ED}"/>
              </a:ext>
            </a:extLst>
          </p:cNvPr>
          <p:cNvCxnSpPr>
            <a:cxnSpLocks/>
            <a:stCxn id="45" idx="0"/>
            <a:endCxn id="13" idx="0"/>
          </p:cNvCxnSpPr>
          <p:nvPr/>
        </p:nvCxnSpPr>
        <p:spPr>
          <a:xfrm rot="16200000" flipH="1">
            <a:off x="4479780" y="3639200"/>
            <a:ext cx="2694799" cy="2660991"/>
          </a:xfrm>
          <a:prstGeom prst="bentConnector3">
            <a:avLst>
              <a:gd name="adj1" fmla="val -84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A9751CAB-A457-4827-93ED-E7A686DF2F94}"/>
              </a:ext>
            </a:extLst>
          </p:cNvPr>
          <p:cNvSpPr txBox="1"/>
          <p:nvPr/>
        </p:nvSpPr>
        <p:spPr>
          <a:xfrm>
            <a:off x="6454659" y="2976371"/>
            <a:ext cx="73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4B40343-5133-4EE3-9B17-DDB390402396}"/>
              </a:ext>
            </a:extLst>
          </p:cNvPr>
          <p:cNvSpPr txBox="1"/>
          <p:nvPr/>
        </p:nvSpPr>
        <p:spPr>
          <a:xfrm>
            <a:off x="6454659" y="3833100"/>
            <a:ext cx="73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</a:p>
        </p:txBody>
      </p: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14319293-2D04-454B-860B-E77684357058}"/>
              </a:ext>
            </a:extLst>
          </p:cNvPr>
          <p:cNvCxnSpPr>
            <a:cxnSpLocks/>
            <a:stCxn id="52" idx="4"/>
            <a:endCxn id="13" idx="0"/>
          </p:cNvCxnSpPr>
          <p:nvPr/>
        </p:nvCxnSpPr>
        <p:spPr>
          <a:xfrm rot="16200000" flipH="1">
            <a:off x="4356555" y="3515973"/>
            <a:ext cx="568381" cy="503386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连接符: 肘形 141">
            <a:extLst>
              <a:ext uri="{FF2B5EF4-FFF2-40B4-BE49-F238E27FC236}">
                <a16:creationId xmlns:a16="http://schemas.microsoft.com/office/drawing/2014/main" id="{964DFC38-356B-4FAA-9695-B845BB59CCCB}"/>
              </a:ext>
            </a:extLst>
          </p:cNvPr>
          <p:cNvCxnSpPr>
            <a:cxnSpLocks/>
            <a:stCxn id="53" idx="4"/>
            <a:endCxn id="13" idx="0"/>
          </p:cNvCxnSpPr>
          <p:nvPr/>
        </p:nvCxnSpPr>
        <p:spPr>
          <a:xfrm rot="16200000" flipH="1">
            <a:off x="4769612" y="3929031"/>
            <a:ext cx="570030" cy="42060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F2E595E9-597C-486E-9504-5C2629CC1B73}"/>
              </a:ext>
            </a:extLst>
          </p:cNvPr>
          <p:cNvCxnSpPr>
            <a:cxnSpLocks/>
            <a:stCxn id="54" idx="4"/>
            <a:endCxn id="13" idx="0"/>
          </p:cNvCxnSpPr>
          <p:nvPr/>
        </p:nvCxnSpPr>
        <p:spPr>
          <a:xfrm rot="16200000" flipH="1">
            <a:off x="5128154" y="4287573"/>
            <a:ext cx="570030" cy="348901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连接符: 肘形 143">
            <a:extLst>
              <a:ext uri="{FF2B5EF4-FFF2-40B4-BE49-F238E27FC236}">
                <a16:creationId xmlns:a16="http://schemas.microsoft.com/office/drawing/2014/main" id="{EF7433DF-0A23-4240-8D2C-9712B8720DB2}"/>
              </a:ext>
            </a:extLst>
          </p:cNvPr>
          <p:cNvCxnSpPr>
            <a:cxnSpLocks/>
            <a:stCxn id="55" idx="4"/>
            <a:endCxn id="13" idx="0"/>
          </p:cNvCxnSpPr>
          <p:nvPr/>
        </p:nvCxnSpPr>
        <p:spPr>
          <a:xfrm rot="16200000" flipH="1">
            <a:off x="5542165" y="4701584"/>
            <a:ext cx="570030" cy="266099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1D870433-6048-446F-A411-5B1AF0DBF01E}"/>
              </a:ext>
            </a:extLst>
          </p:cNvPr>
          <p:cNvSpPr txBox="1"/>
          <p:nvPr/>
        </p:nvSpPr>
        <p:spPr>
          <a:xfrm>
            <a:off x="6454659" y="5680778"/>
            <a:ext cx="73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135117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超前搜索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4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的识别：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Fortran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确定如下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是否为关键字，需要超前扫描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DO99K=1,10	!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for(K=1;i&lt;=10;i++)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99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是循环体最后一行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DO99K=1.10	!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变量赋值一个实型常数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1.10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IF(5.EQ.M)I=10	! F77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.EQ.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表示等于，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F90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改为关系运算符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IF(5)=77		!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数组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个元素赋值为整型常数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77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标识符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的识别：一般是字母开头的“字母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数字”串。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常数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的识别：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Fortran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中有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5.E08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这种常数，因此③需要扫码到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才能确定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是常数。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算符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界符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的识别：如果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&gt;=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等算符，需要超前搜索</a:t>
            </a:r>
          </a:p>
        </p:txBody>
      </p:sp>
    </p:spTree>
    <p:extLst>
      <p:ext uri="{BB962C8B-B14F-4D97-AF65-F5344CB8AC3E}">
        <p14:creationId xmlns:p14="http://schemas.microsoft.com/office/powerpoint/2010/main" val="5904721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36619" y="2066688"/>
            <a:ext cx="186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识别单词的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2/4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识别单词的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27CBD7A-AE9C-4A84-A32D-56F8B00DE4BE}"/>
              </a:ext>
            </a:extLst>
          </p:cNvPr>
          <p:cNvGrpSpPr/>
          <p:nvPr/>
        </p:nvGrpSpPr>
        <p:grpSpPr>
          <a:xfrm>
            <a:off x="652346" y="219834"/>
            <a:ext cx="6998987" cy="6192292"/>
            <a:chOff x="652346" y="219834"/>
            <a:chExt cx="6998987" cy="6192292"/>
          </a:xfrm>
        </p:grpSpPr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34D47010-6484-40DE-9112-5B31F0473546}"/>
                </a:ext>
              </a:extLst>
            </p:cNvPr>
            <p:cNvSpPr/>
            <p:nvPr/>
          </p:nvSpPr>
          <p:spPr>
            <a:xfrm>
              <a:off x="893244" y="80591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箭头: 右 147">
              <a:extLst>
                <a:ext uri="{FF2B5EF4-FFF2-40B4-BE49-F238E27FC236}">
                  <a16:creationId xmlns:a16="http://schemas.microsoft.com/office/drawing/2014/main" id="{152C29D9-3DAB-491E-BCE2-ED759FA9C5F1}"/>
                </a:ext>
              </a:extLst>
            </p:cNvPr>
            <p:cNvSpPr/>
            <p:nvPr/>
          </p:nvSpPr>
          <p:spPr>
            <a:xfrm>
              <a:off x="652346" y="912724"/>
              <a:ext cx="240898" cy="19071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C789E508-9174-444D-9D91-9E2668F49701}"/>
                </a:ext>
              </a:extLst>
            </p:cNvPr>
            <p:cNvSpPr/>
            <p:nvPr/>
          </p:nvSpPr>
          <p:spPr>
            <a:xfrm>
              <a:off x="6977656" y="3668103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-1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A31BD424-674C-4D73-82AA-C5056052FB5A}"/>
                </a:ext>
              </a:extLst>
            </p:cNvPr>
            <p:cNvSpPr/>
            <p:nvPr/>
          </p:nvSpPr>
          <p:spPr>
            <a:xfrm>
              <a:off x="5291369" y="1296981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-2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5D0F63D4-4FB1-41C2-AC7D-14CC934BBB6B}"/>
                </a:ext>
              </a:extLst>
            </p:cNvPr>
            <p:cNvSpPr txBox="1"/>
            <p:nvPr/>
          </p:nvSpPr>
          <p:spPr>
            <a:xfrm>
              <a:off x="1734640" y="6548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06110D8A-A0D9-4D6C-A661-947DD045E008}"/>
                </a:ext>
              </a:extLst>
            </p:cNvPr>
            <p:cNvCxnSpPr>
              <a:cxnSpLocks/>
              <a:stCxn id="147" idx="6"/>
              <a:endCxn id="153" idx="2"/>
            </p:cNvCxnSpPr>
            <p:nvPr/>
          </p:nvCxnSpPr>
          <p:spPr>
            <a:xfrm>
              <a:off x="1253284" y="985935"/>
              <a:ext cx="1429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369C8C26-0424-41AB-A0B5-B0FC71DB4391}"/>
                </a:ext>
              </a:extLst>
            </p:cNvPr>
            <p:cNvSpPr/>
            <p:nvPr/>
          </p:nvSpPr>
          <p:spPr>
            <a:xfrm>
              <a:off x="2683010" y="80591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D2F68FAE-AC5E-4910-ADD8-4E6395D4FFFA}"/>
                </a:ext>
              </a:extLst>
            </p:cNvPr>
            <p:cNvSpPr/>
            <p:nvPr/>
          </p:nvSpPr>
          <p:spPr>
            <a:xfrm>
              <a:off x="3647523" y="80591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21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4552D1E4-A689-4D4B-91B0-F0535E1DE860}"/>
                </a:ext>
              </a:extLst>
            </p:cNvPr>
            <p:cNvCxnSpPr>
              <a:cxnSpLocks/>
              <a:stCxn id="153" idx="6"/>
              <a:endCxn id="154" idx="2"/>
            </p:cNvCxnSpPr>
            <p:nvPr/>
          </p:nvCxnSpPr>
          <p:spPr>
            <a:xfrm>
              <a:off x="3043050" y="985935"/>
              <a:ext cx="60447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7522E38A-E1CE-41BE-BC33-B4625EDC4C0D}"/>
                </a:ext>
              </a:extLst>
            </p:cNvPr>
            <p:cNvSpPr/>
            <p:nvPr/>
          </p:nvSpPr>
          <p:spPr>
            <a:xfrm>
              <a:off x="5274642" y="80591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22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3C24F1E2-3DA6-4DB4-951A-3227B13C327E}"/>
                </a:ext>
              </a:extLst>
            </p:cNvPr>
            <p:cNvCxnSpPr>
              <a:cxnSpLocks/>
              <a:stCxn id="154" idx="6"/>
              <a:endCxn id="156" idx="2"/>
            </p:cNvCxnSpPr>
            <p:nvPr/>
          </p:nvCxnSpPr>
          <p:spPr>
            <a:xfrm>
              <a:off x="4007563" y="985935"/>
              <a:ext cx="12670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0B83D7C8-EC91-40EC-B754-DA5ADDC6B9BC}"/>
                </a:ext>
              </a:extLst>
            </p:cNvPr>
            <p:cNvSpPr txBox="1"/>
            <p:nvPr/>
          </p:nvSpPr>
          <p:spPr>
            <a:xfrm>
              <a:off x="3107101" y="61660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9" name="连接符: 曲线 158">
              <a:extLst>
                <a:ext uri="{FF2B5EF4-FFF2-40B4-BE49-F238E27FC236}">
                  <a16:creationId xmlns:a16="http://schemas.microsoft.com/office/drawing/2014/main" id="{6F7B785E-9AF8-48D0-8B7B-682160076D0A}"/>
                </a:ext>
              </a:extLst>
            </p:cNvPr>
            <p:cNvCxnSpPr>
              <a:cxnSpLocks/>
              <a:stCxn id="156" idx="1"/>
              <a:endCxn id="156" idx="7"/>
            </p:cNvCxnSpPr>
            <p:nvPr/>
          </p:nvCxnSpPr>
          <p:spPr>
            <a:xfrm rot="5400000" flipH="1" flipV="1">
              <a:off x="5454662" y="73134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D963B635-8C8A-4948-871F-8A41F1DA157D}"/>
                </a:ext>
              </a:extLst>
            </p:cNvPr>
            <p:cNvSpPr txBox="1"/>
            <p:nvPr/>
          </p:nvSpPr>
          <p:spPr>
            <a:xfrm>
              <a:off x="4683260" y="219834"/>
              <a:ext cx="1440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F302CC3A-9AFC-40FE-A372-835452DEB4C4}"/>
                </a:ext>
              </a:extLst>
            </p:cNvPr>
            <p:cNvSpPr txBox="1"/>
            <p:nvPr/>
          </p:nvSpPr>
          <p:spPr>
            <a:xfrm>
              <a:off x="4235279" y="625369"/>
              <a:ext cx="877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162" name="连接符: 肘形 161">
              <a:extLst>
                <a:ext uri="{FF2B5EF4-FFF2-40B4-BE49-F238E27FC236}">
                  <a16:creationId xmlns:a16="http://schemas.microsoft.com/office/drawing/2014/main" id="{73C6BE4D-7A55-4EB3-A65B-31E8664A3E25}"/>
                </a:ext>
              </a:extLst>
            </p:cNvPr>
            <p:cNvCxnSpPr>
              <a:cxnSpLocks/>
              <a:stCxn id="156" idx="6"/>
              <a:endCxn id="149" idx="0"/>
            </p:cNvCxnSpPr>
            <p:nvPr/>
          </p:nvCxnSpPr>
          <p:spPr>
            <a:xfrm>
              <a:off x="5634682" y="985935"/>
              <a:ext cx="1522994" cy="268216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9E5D6B36-44DD-44CA-B3A4-4BDE9451E6ED}"/>
                </a:ext>
              </a:extLst>
            </p:cNvPr>
            <p:cNvSpPr txBox="1"/>
            <p:nvPr/>
          </p:nvSpPr>
          <p:spPr>
            <a:xfrm>
              <a:off x="6356480" y="638751"/>
              <a:ext cx="73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F39A3C81-14E9-4D95-90B0-698675DC6134}"/>
                </a:ext>
              </a:extLst>
            </p:cNvPr>
            <p:cNvSpPr/>
            <p:nvPr/>
          </p:nvSpPr>
          <p:spPr>
            <a:xfrm>
              <a:off x="2683010" y="175603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23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5" name="连接符: 肘形 164">
              <a:extLst>
                <a:ext uri="{FF2B5EF4-FFF2-40B4-BE49-F238E27FC236}">
                  <a16:creationId xmlns:a16="http://schemas.microsoft.com/office/drawing/2014/main" id="{B10E8C20-383D-49B3-8293-A73DD46A716A}"/>
                </a:ext>
              </a:extLst>
            </p:cNvPr>
            <p:cNvCxnSpPr>
              <a:cxnSpLocks/>
              <a:stCxn id="147" idx="4"/>
              <a:endCxn id="164" idx="2"/>
            </p:cNvCxnSpPr>
            <p:nvPr/>
          </p:nvCxnSpPr>
          <p:spPr>
            <a:xfrm rot="16200000" flipH="1">
              <a:off x="1493088" y="746131"/>
              <a:ext cx="770098" cy="160974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5DDE0ED5-1630-45D0-A282-9BF0FAD56706}"/>
                </a:ext>
              </a:extLst>
            </p:cNvPr>
            <p:cNvSpPr txBox="1"/>
            <p:nvPr/>
          </p:nvSpPr>
          <p:spPr>
            <a:xfrm>
              <a:off x="1209952" y="1566721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非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167" name="连接符: 曲线 166">
              <a:extLst>
                <a:ext uri="{FF2B5EF4-FFF2-40B4-BE49-F238E27FC236}">
                  <a16:creationId xmlns:a16="http://schemas.microsoft.com/office/drawing/2014/main" id="{4ABB373E-629E-44BC-83A6-4C9C422E1665}"/>
                </a:ext>
              </a:extLst>
            </p:cNvPr>
            <p:cNvCxnSpPr>
              <a:cxnSpLocks/>
              <a:stCxn id="164" idx="3"/>
              <a:endCxn id="164" idx="4"/>
            </p:cNvCxnSpPr>
            <p:nvPr/>
          </p:nvCxnSpPr>
          <p:spPr>
            <a:xfrm rot="16200000" flipH="1">
              <a:off x="2773020" y="2026062"/>
              <a:ext cx="52727" cy="127293"/>
            </a:xfrm>
            <a:prstGeom prst="curvedConnector3">
              <a:avLst>
                <a:gd name="adj1" fmla="val 5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695BC0ED-6421-4F88-B5CB-007DA98623F9}"/>
                </a:ext>
              </a:extLst>
            </p:cNvPr>
            <p:cNvSpPr txBox="1"/>
            <p:nvPr/>
          </p:nvSpPr>
          <p:spPr>
            <a:xfrm>
              <a:off x="2179823" y="20865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F4A55C8F-579C-4FBF-982F-F62DF87A28BE}"/>
                </a:ext>
              </a:extLst>
            </p:cNvPr>
            <p:cNvSpPr/>
            <p:nvPr/>
          </p:nvSpPr>
          <p:spPr>
            <a:xfrm>
              <a:off x="4318388" y="234233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24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0" name="连接符: 肘形 169">
              <a:extLst>
                <a:ext uri="{FF2B5EF4-FFF2-40B4-BE49-F238E27FC236}">
                  <a16:creationId xmlns:a16="http://schemas.microsoft.com/office/drawing/2014/main" id="{B4990B99-5BF8-42B8-B376-8359E0D8C604}"/>
                </a:ext>
              </a:extLst>
            </p:cNvPr>
            <p:cNvCxnSpPr>
              <a:cxnSpLocks/>
              <a:stCxn id="164" idx="6"/>
              <a:endCxn id="169" idx="2"/>
            </p:cNvCxnSpPr>
            <p:nvPr/>
          </p:nvCxnSpPr>
          <p:spPr>
            <a:xfrm>
              <a:off x="3043050" y="1936053"/>
              <a:ext cx="1275338" cy="58630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AD07FB0A-5E44-4DB9-A12F-A44900CF1E38}"/>
                </a:ext>
              </a:extLst>
            </p:cNvPr>
            <p:cNvSpPr txBox="1"/>
            <p:nvPr/>
          </p:nvSpPr>
          <p:spPr>
            <a:xfrm>
              <a:off x="3666153" y="193140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5A8CC64C-8135-4E72-AA33-50F3E804CB47}"/>
                </a:ext>
              </a:extLst>
            </p:cNvPr>
            <p:cNvSpPr txBox="1"/>
            <p:nvPr/>
          </p:nvSpPr>
          <p:spPr>
            <a:xfrm>
              <a:off x="4758106" y="21668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173" name="连接符: 曲线 172">
              <a:extLst>
                <a:ext uri="{FF2B5EF4-FFF2-40B4-BE49-F238E27FC236}">
                  <a16:creationId xmlns:a16="http://schemas.microsoft.com/office/drawing/2014/main" id="{FA2274C4-0DBB-4F84-8D37-1C7CD7DB4AFE}"/>
                </a:ext>
              </a:extLst>
            </p:cNvPr>
            <p:cNvCxnSpPr>
              <a:cxnSpLocks/>
              <a:stCxn id="238" idx="1"/>
              <a:endCxn id="238" idx="7"/>
            </p:cNvCxnSpPr>
            <p:nvPr/>
          </p:nvCxnSpPr>
          <p:spPr>
            <a:xfrm rot="5400000" flipH="1" flipV="1">
              <a:off x="5757505" y="2267770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连接符: 肘形 173">
              <a:extLst>
                <a:ext uri="{FF2B5EF4-FFF2-40B4-BE49-F238E27FC236}">
                  <a16:creationId xmlns:a16="http://schemas.microsoft.com/office/drawing/2014/main" id="{DD629160-40B0-482C-9F1E-7E435FFA55AE}"/>
                </a:ext>
              </a:extLst>
            </p:cNvPr>
            <p:cNvCxnSpPr>
              <a:cxnSpLocks/>
              <a:stCxn id="153" idx="5"/>
              <a:endCxn id="169" idx="1"/>
            </p:cNvCxnSpPr>
            <p:nvPr/>
          </p:nvCxnSpPr>
          <p:spPr>
            <a:xfrm rot="16200000" flipH="1">
              <a:off x="3039802" y="1063749"/>
              <a:ext cx="1281835" cy="138079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672C6B84-1E62-40AF-8681-9737D1A3455C}"/>
                </a:ext>
              </a:extLst>
            </p:cNvPr>
            <p:cNvSpPr txBox="1"/>
            <p:nvPr/>
          </p:nvSpPr>
          <p:spPr>
            <a:xfrm>
              <a:off x="4151725" y="168379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6" name="直接箭头连接符 175">
              <a:extLst>
                <a:ext uri="{FF2B5EF4-FFF2-40B4-BE49-F238E27FC236}">
                  <a16:creationId xmlns:a16="http://schemas.microsoft.com/office/drawing/2014/main" id="{77EF3AE4-18D5-4CC5-B0D4-A29AAD40E6FC}"/>
                </a:ext>
              </a:extLst>
            </p:cNvPr>
            <p:cNvCxnSpPr>
              <a:cxnSpLocks/>
              <a:stCxn id="153" idx="4"/>
              <a:endCxn id="164" idx="0"/>
            </p:cNvCxnSpPr>
            <p:nvPr/>
          </p:nvCxnSpPr>
          <p:spPr>
            <a:xfrm>
              <a:off x="2863030" y="1165955"/>
              <a:ext cx="0" cy="5900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7C69B445-DF25-4708-8CBA-388664F7E520}"/>
                </a:ext>
              </a:extLst>
            </p:cNvPr>
            <p:cNvSpPr txBox="1"/>
            <p:nvPr/>
          </p:nvSpPr>
          <p:spPr>
            <a:xfrm>
              <a:off x="2227252" y="123622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178" name="连接符: 肘形 177">
              <a:extLst>
                <a:ext uri="{FF2B5EF4-FFF2-40B4-BE49-F238E27FC236}">
                  <a16:creationId xmlns:a16="http://schemas.microsoft.com/office/drawing/2014/main" id="{ABE229FF-AA9B-458E-9A81-47FEDD3D50E3}"/>
                </a:ext>
              </a:extLst>
            </p:cNvPr>
            <p:cNvCxnSpPr>
              <a:cxnSpLocks/>
              <a:stCxn id="238" idx="6"/>
              <a:endCxn id="149" idx="0"/>
            </p:cNvCxnSpPr>
            <p:nvPr/>
          </p:nvCxnSpPr>
          <p:spPr>
            <a:xfrm>
              <a:off x="5937525" y="2522356"/>
              <a:ext cx="1220151" cy="114574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连接符: 肘形 178">
              <a:extLst>
                <a:ext uri="{FF2B5EF4-FFF2-40B4-BE49-F238E27FC236}">
                  <a16:creationId xmlns:a16="http://schemas.microsoft.com/office/drawing/2014/main" id="{FC74DDDF-6477-4B18-A1BC-9B02921E6019}"/>
                </a:ext>
              </a:extLst>
            </p:cNvPr>
            <p:cNvCxnSpPr>
              <a:cxnSpLocks/>
              <a:stCxn id="188" idx="6"/>
              <a:endCxn id="149" idx="0"/>
            </p:cNvCxnSpPr>
            <p:nvPr/>
          </p:nvCxnSpPr>
          <p:spPr>
            <a:xfrm>
              <a:off x="3032696" y="3523216"/>
              <a:ext cx="4124980" cy="14488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0B4EA563-F1A7-49D2-91EA-0F536D878CDF}"/>
                </a:ext>
              </a:extLst>
            </p:cNvPr>
            <p:cNvSpPr txBox="1"/>
            <p:nvPr/>
          </p:nvSpPr>
          <p:spPr>
            <a:xfrm>
              <a:off x="4039271" y="1147303"/>
              <a:ext cx="73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45A8C0BC-DD4E-49DB-BECB-0F2D16AF375D}"/>
                </a:ext>
              </a:extLst>
            </p:cNvPr>
            <p:cNvSpPr txBox="1"/>
            <p:nvPr/>
          </p:nvSpPr>
          <p:spPr>
            <a:xfrm>
              <a:off x="7154356" y="4730013"/>
              <a:ext cx="4969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cxnSp>
          <p:nvCxnSpPr>
            <p:cNvPr id="182" name="连接符: 曲线 181">
              <a:extLst>
                <a:ext uri="{FF2B5EF4-FFF2-40B4-BE49-F238E27FC236}">
                  <a16:creationId xmlns:a16="http://schemas.microsoft.com/office/drawing/2014/main" id="{C929BFC7-77B8-4350-BBE0-0D855A3EE15F}"/>
                </a:ext>
              </a:extLst>
            </p:cNvPr>
            <p:cNvCxnSpPr>
              <a:cxnSpLocks/>
              <a:stCxn id="147" idx="1"/>
              <a:endCxn id="147" idx="7"/>
            </p:cNvCxnSpPr>
            <p:nvPr/>
          </p:nvCxnSpPr>
          <p:spPr>
            <a:xfrm rot="5400000" flipH="1" flipV="1">
              <a:off x="1073264" y="73134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2CDDE648-4C55-4D37-8CC3-2147D3D8C676}"/>
                </a:ext>
              </a:extLst>
            </p:cNvPr>
            <p:cNvSpPr txBox="1"/>
            <p:nvPr/>
          </p:nvSpPr>
          <p:spPr>
            <a:xfrm>
              <a:off x="799752" y="25748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空白</a:t>
              </a:r>
            </a:p>
          </p:txBody>
        </p:sp>
        <p:cxnSp>
          <p:nvCxnSpPr>
            <p:cNvPr id="184" name="连接符: 肘形 183">
              <a:extLst>
                <a:ext uri="{FF2B5EF4-FFF2-40B4-BE49-F238E27FC236}">
                  <a16:creationId xmlns:a16="http://schemas.microsoft.com/office/drawing/2014/main" id="{AE469FF6-02BB-4A7D-B8E5-0E1619E7A2AE}"/>
                </a:ext>
              </a:extLst>
            </p:cNvPr>
            <p:cNvCxnSpPr>
              <a:cxnSpLocks/>
              <a:stCxn id="153" idx="0"/>
              <a:endCxn id="149" idx="0"/>
            </p:cNvCxnSpPr>
            <p:nvPr/>
          </p:nvCxnSpPr>
          <p:spPr>
            <a:xfrm rot="16200000" flipH="1">
              <a:off x="3579259" y="89686"/>
              <a:ext cx="2862188" cy="4294646"/>
            </a:xfrm>
            <a:prstGeom prst="bentConnector3">
              <a:avLst>
                <a:gd name="adj1" fmla="val -21928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BEA59A2C-DC7B-4432-B7D4-03063A62FD09}"/>
                </a:ext>
              </a:extLst>
            </p:cNvPr>
            <p:cNvSpPr txBox="1"/>
            <p:nvPr/>
          </p:nvSpPr>
          <p:spPr>
            <a:xfrm>
              <a:off x="2852676" y="293648"/>
              <a:ext cx="73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cxnSp>
          <p:nvCxnSpPr>
            <p:cNvPr id="186" name="连接符: 肘形 185">
              <a:extLst>
                <a:ext uri="{FF2B5EF4-FFF2-40B4-BE49-F238E27FC236}">
                  <a16:creationId xmlns:a16="http://schemas.microsoft.com/office/drawing/2014/main" id="{B7FA8A9A-65FC-4AF1-B5C1-C8DCEFD299AB}"/>
                </a:ext>
              </a:extLst>
            </p:cNvPr>
            <p:cNvCxnSpPr>
              <a:cxnSpLocks/>
              <a:stCxn id="164" idx="5"/>
              <a:endCxn id="149" idx="0"/>
            </p:cNvCxnSpPr>
            <p:nvPr/>
          </p:nvCxnSpPr>
          <p:spPr>
            <a:xfrm rot="16200000" flipH="1">
              <a:off x="4271621" y="782047"/>
              <a:ext cx="1604757" cy="4167353"/>
            </a:xfrm>
            <a:prstGeom prst="bentConnector3">
              <a:avLst>
                <a:gd name="adj1" fmla="val 624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26A4B5E9-3C46-47A8-ADAD-EEFDEDA64F2A}"/>
                </a:ext>
              </a:extLst>
            </p:cNvPr>
            <p:cNvSpPr txBox="1"/>
            <p:nvPr/>
          </p:nvSpPr>
          <p:spPr>
            <a:xfrm>
              <a:off x="3002430" y="2683116"/>
              <a:ext cx="73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A14B0C2E-5436-4F72-A7B2-677D979D3919}"/>
                </a:ext>
              </a:extLst>
            </p:cNvPr>
            <p:cNvSpPr/>
            <p:nvPr/>
          </p:nvSpPr>
          <p:spPr>
            <a:xfrm>
              <a:off x="2672656" y="334319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26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9" name="连接符: 肘形 188">
              <a:extLst>
                <a:ext uri="{FF2B5EF4-FFF2-40B4-BE49-F238E27FC236}">
                  <a16:creationId xmlns:a16="http://schemas.microsoft.com/office/drawing/2014/main" id="{B2931CA8-859C-4EC0-86E9-A1544CDEBC72}"/>
                </a:ext>
              </a:extLst>
            </p:cNvPr>
            <p:cNvCxnSpPr>
              <a:cxnSpLocks/>
              <a:stCxn id="147" idx="4"/>
              <a:endCxn id="188" idx="2"/>
            </p:cNvCxnSpPr>
            <p:nvPr/>
          </p:nvCxnSpPr>
          <p:spPr>
            <a:xfrm rot="16200000" flipH="1">
              <a:off x="694330" y="1544889"/>
              <a:ext cx="2357261" cy="1599392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7FA9A229-E8BA-4082-A1DA-6004E758EEC0}"/>
                </a:ext>
              </a:extLst>
            </p:cNvPr>
            <p:cNvSpPr txBox="1"/>
            <p:nvPr/>
          </p:nvSpPr>
          <p:spPr>
            <a:xfrm>
              <a:off x="1572672" y="324433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AE4A5579-F89D-45F6-A960-11E1FBC4A29B}"/>
                </a:ext>
              </a:extLst>
            </p:cNvPr>
            <p:cNvSpPr txBox="1"/>
            <p:nvPr/>
          </p:nvSpPr>
          <p:spPr>
            <a:xfrm>
              <a:off x="3288792" y="319004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非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4AE1B5B5-A28F-4214-BDDD-4C8D572C8D5C}"/>
                </a:ext>
              </a:extLst>
            </p:cNvPr>
            <p:cNvSpPr/>
            <p:nvPr/>
          </p:nvSpPr>
          <p:spPr>
            <a:xfrm>
              <a:off x="3606195" y="366810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27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3" name="连接符: 肘形 192">
              <a:extLst>
                <a:ext uri="{FF2B5EF4-FFF2-40B4-BE49-F238E27FC236}">
                  <a16:creationId xmlns:a16="http://schemas.microsoft.com/office/drawing/2014/main" id="{E6978FAC-177D-4DCC-9399-3254D89A5AE0}"/>
                </a:ext>
              </a:extLst>
            </p:cNvPr>
            <p:cNvCxnSpPr>
              <a:cxnSpLocks/>
              <a:stCxn id="188" idx="4"/>
              <a:endCxn id="192" idx="2"/>
            </p:cNvCxnSpPr>
            <p:nvPr/>
          </p:nvCxnSpPr>
          <p:spPr>
            <a:xfrm rot="16200000" flipH="1">
              <a:off x="3156992" y="3398919"/>
              <a:ext cx="144887" cy="75351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29E9A3CA-982E-4BF1-9172-E28E6432C400}"/>
                </a:ext>
              </a:extLst>
            </p:cNvPr>
            <p:cNvSpPr txBox="1"/>
            <p:nvPr/>
          </p:nvSpPr>
          <p:spPr>
            <a:xfrm>
              <a:off x="3086200" y="35933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AF8EA40C-9C2F-4457-A493-1B682D7DDCB4}"/>
                </a:ext>
              </a:extLst>
            </p:cNvPr>
            <p:cNvSpPr txBox="1"/>
            <p:nvPr/>
          </p:nvSpPr>
          <p:spPr>
            <a:xfrm>
              <a:off x="4511134" y="353120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任意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22B7E037-B43F-48EA-B402-3B606A7E54DC}"/>
                </a:ext>
              </a:extLst>
            </p:cNvPr>
            <p:cNvCxnSpPr>
              <a:cxnSpLocks/>
              <a:stCxn id="192" idx="6"/>
              <a:endCxn id="149" idx="2"/>
            </p:cNvCxnSpPr>
            <p:nvPr/>
          </p:nvCxnSpPr>
          <p:spPr>
            <a:xfrm>
              <a:off x="3966235" y="3848123"/>
              <a:ext cx="301142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77CB49BD-37DE-4232-ABBD-6DBC2C227FCB}"/>
                </a:ext>
              </a:extLst>
            </p:cNvPr>
            <p:cNvSpPr/>
            <p:nvPr/>
          </p:nvSpPr>
          <p:spPr>
            <a:xfrm>
              <a:off x="2074137" y="395675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28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A1ECE79D-41B9-4B75-8AB9-7BADC916A654}"/>
                </a:ext>
              </a:extLst>
            </p:cNvPr>
            <p:cNvSpPr/>
            <p:nvPr/>
          </p:nvSpPr>
          <p:spPr>
            <a:xfrm>
              <a:off x="2450503" y="418957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29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80C493F4-9F9D-4545-9FDA-38E8CD48CC94}"/>
                </a:ext>
              </a:extLst>
            </p:cNvPr>
            <p:cNvSpPr/>
            <p:nvPr/>
          </p:nvSpPr>
          <p:spPr>
            <a:xfrm>
              <a:off x="2826869" y="44223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30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0" name="连接符: 肘形 199">
              <a:extLst>
                <a:ext uri="{FF2B5EF4-FFF2-40B4-BE49-F238E27FC236}">
                  <a16:creationId xmlns:a16="http://schemas.microsoft.com/office/drawing/2014/main" id="{FA439574-027D-409A-A497-E713506D8FC6}"/>
                </a:ext>
              </a:extLst>
            </p:cNvPr>
            <p:cNvCxnSpPr>
              <a:cxnSpLocks/>
              <a:stCxn id="147" idx="4"/>
              <a:endCxn id="197" idx="2"/>
            </p:cNvCxnSpPr>
            <p:nvPr/>
          </p:nvCxnSpPr>
          <p:spPr>
            <a:xfrm rot="16200000" flipH="1">
              <a:off x="88289" y="2150929"/>
              <a:ext cx="2970822" cy="1000873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连接符: 肘形 200">
              <a:extLst>
                <a:ext uri="{FF2B5EF4-FFF2-40B4-BE49-F238E27FC236}">
                  <a16:creationId xmlns:a16="http://schemas.microsoft.com/office/drawing/2014/main" id="{DF5A5087-648C-480B-986B-4224C038F10C}"/>
                </a:ext>
              </a:extLst>
            </p:cNvPr>
            <p:cNvCxnSpPr>
              <a:cxnSpLocks/>
              <a:stCxn id="197" idx="6"/>
              <a:endCxn id="149" idx="4"/>
            </p:cNvCxnSpPr>
            <p:nvPr/>
          </p:nvCxnSpPr>
          <p:spPr>
            <a:xfrm flipV="1">
              <a:off x="2434177" y="4028143"/>
              <a:ext cx="4723499" cy="10863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连接符: 肘形 201">
              <a:extLst>
                <a:ext uri="{FF2B5EF4-FFF2-40B4-BE49-F238E27FC236}">
                  <a16:creationId xmlns:a16="http://schemas.microsoft.com/office/drawing/2014/main" id="{8956A928-662F-48CC-9145-B8A1B808E295}"/>
                </a:ext>
              </a:extLst>
            </p:cNvPr>
            <p:cNvCxnSpPr>
              <a:cxnSpLocks/>
              <a:stCxn id="147" idx="4"/>
              <a:endCxn id="198" idx="2"/>
            </p:cNvCxnSpPr>
            <p:nvPr/>
          </p:nvCxnSpPr>
          <p:spPr>
            <a:xfrm rot="16200000" flipH="1">
              <a:off x="160065" y="2079153"/>
              <a:ext cx="3203636" cy="137723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连接符: 肘形 202">
              <a:extLst>
                <a:ext uri="{FF2B5EF4-FFF2-40B4-BE49-F238E27FC236}">
                  <a16:creationId xmlns:a16="http://schemas.microsoft.com/office/drawing/2014/main" id="{70B4649E-DA0F-485C-80E7-B83C7CA712A7}"/>
                </a:ext>
              </a:extLst>
            </p:cNvPr>
            <p:cNvCxnSpPr>
              <a:cxnSpLocks/>
              <a:stCxn id="198" idx="6"/>
              <a:endCxn id="149" idx="4"/>
            </p:cNvCxnSpPr>
            <p:nvPr/>
          </p:nvCxnSpPr>
          <p:spPr>
            <a:xfrm flipV="1">
              <a:off x="2810543" y="4028143"/>
              <a:ext cx="4347133" cy="34144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连接符: 肘形 203">
              <a:extLst>
                <a:ext uri="{FF2B5EF4-FFF2-40B4-BE49-F238E27FC236}">
                  <a16:creationId xmlns:a16="http://schemas.microsoft.com/office/drawing/2014/main" id="{345B15FC-C5BF-444B-A121-345C966AE4FA}"/>
                </a:ext>
              </a:extLst>
            </p:cNvPr>
            <p:cNvCxnSpPr>
              <a:cxnSpLocks/>
              <a:stCxn id="147" idx="4"/>
              <a:endCxn id="199" idx="2"/>
            </p:cNvCxnSpPr>
            <p:nvPr/>
          </p:nvCxnSpPr>
          <p:spPr>
            <a:xfrm rot="16200000" flipH="1">
              <a:off x="231841" y="2007377"/>
              <a:ext cx="3436450" cy="175360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连接符: 肘形 204">
              <a:extLst>
                <a:ext uri="{FF2B5EF4-FFF2-40B4-BE49-F238E27FC236}">
                  <a16:creationId xmlns:a16="http://schemas.microsoft.com/office/drawing/2014/main" id="{94B8EA0E-30D2-46C5-8B93-95A1C81075DD}"/>
                </a:ext>
              </a:extLst>
            </p:cNvPr>
            <p:cNvCxnSpPr>
              <a:cxnSpLocks/>
              <a:stCxn id="199" idx="6"/>
              <a:endCxn id="149" idx="4"/>
            </p:cNvCxnSpPr>
            <p:nvPr/>
          </p:nvCxnSpPr>
          <p:spPr>
            <a:xfrm flipV="1">
              <a:off x="3186909" y="4028143"/>
              <a:ext cx="3970767" cy="574262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1F7761A1-7AB2-4723-B5D1-1EEDFF1C7916}"/>
                </a:ext>
              </a:extLst>
            </p:cNvPr>
            <p:cNvSpPr/>
            <p:nvPr/>
          </p:nvSpPr>
          <p:spPr>
            <a:xfrm>
              <a:off x="3203235" y="465519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31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7" name="连接符: 肘形 206">
              <a:extLst>
                <a:ext uri="{FF2B5EF4-FFF2-40B4-BE49-F238E27FC236}">
                  <a16:creationId xmlns:a16="http://schemas.microsoft.com/office/drawing/2014/main" id="{4266DF72-B1B0-42EA-8E18-9FB33450237E}"/>
                </a:ext>
              </a:extLst>
            </p:cNvPr>
            <p:cNvCxnSpPr>
              <a:cxnSpLocks/>
              <a:stCxn id="147" idx="4"/>
              <a:endCxn id="206" idx="2"/>
            </p:cNvCxnSpPr>
            <p:nvPr/>
          </p:nvCxnSpPr>
          <p:spPr>
            <a:xfrm rot="16200000" flipH="1">
              <a:off x="303617" y="1935601"/>
              <a:ext cx="3669264" cy="212997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连接符: 肘形 207">
              <a:extLst>
                <a:ext uri="{FF2B5EF4-FFF2-40B4-BE49-F238E27FC236}">
                  <a16:creationId xmlns:a16="http://schemas.microsoft.com/office/drawing/2014/main" id="{990B6928-A3CA-4518-BE5F-0B9250D368D2}"/>
                </a:ext>
              </a:extLst>
            </p:cNvPr>
            <p:cNvCxnSpPr>
              <a:cxnSpLocks/>
              <a:stCxn id="206" idx="6"/>
              <a:endCxn id="149" idx="4"/>
            </p:cNvCxnSpPr>
            <p:nvPr/>
          </p:nvCxnSpPr>
          <p:spPr>
            <a:xfrm flipV="1">
              <a:off x="3563275" y="4028143"/>
              <a:ext cx="3594401" cy="80707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FCEE451A-470A-4E8A-A704-5595B3E2F613}"/>
                </a:ext>
              </a:extLst>
            </p:cNvPr>
            <p:cNvSpPr/>
            <p:nvPr/>
          </p:nvSpPr>
          <p:spPr>
            <a:xfrm>
              <a:off x="3579601" y="488801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32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0" name="连接符: 肘形 209">
              <a:extLst>
                <a:ext uri="{FF2B5EF4-FFF2-40B4-BE49-F238E27FC236}">
                  <a16:creationId xmlns:a16="http://schemas.microsoft.com/office/drawing/2014/main" id="{6BDC7CE2-153F-422B-88FB-BA2CC66D3F2F}"/>
                </a:ext>
              </a:extLst>
            </p:cNvPr>
            <p:cNvCxnSpPr>
              <a:cxnSpLocks/>
              <a:stCxn id="147" idx="4"/>
              <a:endCxn id="209" idx="2"/>
            </p:cNvCxnSpPr>
            <p:nvPr/>
          </p:nvCxnSpPr>
          <p:spPr>
            <a:xfrm rot="16200000" flipH="1">
              <a:off x="375393" y="1863825"/>
              <a:ext cx="3902078" cy="250633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连接符: 肘形 210">
              <a:extLst>
                <a:ext uri="{FF2B5EF4-FFF2-40B4-BE49-F238E27FC236}">
                  <a16:creationId xmlns:a16="http://schemas.microsoft.com/office/drawing/2014/main" id="{B0CE8952-B4C9-42B8-9D98-41742DFEEBC2}"/>
                </a:ext>
              </a:extLst>
            </p:cNvPr>
            <p:cNvCxnSpPr>
              <a:cxnSpLocks/>
              <a:stCxn id="209" idx="6"/>
              <a:endCxn id="149" idx="4"/>
            </p:cNvCxnSpPr>
            <p:nvPr/>
          </p:nvCxnSpPr>
          <p:spPr>
            <a:xfrm flipV="1">
              <a:off x="3939641" y="4028143"/>
              <a:ext cx="3218035" cy="103989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4D04625B-C964-4FE9-AFEB-E4EAC48083AB}"/>
                </a:ext>
              </a:extLst>
            </p:cNvPr>
            <p:cNvSpPr/>
            <p:nvPr/>
          </p:nvSpPr>
          <p:spPr>
            <a:xfrm>
              <a:off x="3955967" y="512082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33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3" name="连接符: 肘形 212">
              <a:extLst>
                <a:ext uri="{FF2B5EF4-FFF2-40B4-BE49-F238E27FC236}">
                  <a16:creationId xmlns:a16="http://schemas.microsoft.com/office/drawing/2014/main" id="{282D28F2-ECE7-4ACE-AE00-11D379222D7C}"/>
                </a:ext>
              </a:extLst>
            </p:cNvPr>
            <p:cNvCxnSpPr>
              <a:cxnSpLocks/>
              <a:stCxn id="147" idx="4"/>
              <a:endCxn id="212" idx="2"/>
            </p:cNvCxnSpPr>
            <p:nvPr/>
          </p:nvCxnSpPr>
          <p:spPr>
            <a:xfrm rot="16200000" flipH="1">
              <a:off x="447169" y="1792049"/>
              <a:ext cx="4134892" cy="2882703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连接符: 肘形 213">
              <a:extLst>
                <a:ext uri="{FF2B5EF4-FFF2-40B4-BE49-F238E27FC236}">
                  <a16:creationId xmlns:a16="http://schemas.microsoft.com/office/drawing/2014/main" id="{97D1101D-7D5C-4F79-B4EE-399ECCD39BE0}"/>
                </a:ext>
              </a:extLst>
            </p:cNvPr>
            <p:cNvCxnSpPr>
              <a:cxnSpLocks/>
              <a:stCxn id="212" idx="6"/>
              <a:endCxn id="149" idx="4"/>
            </p:cNvCxnSpPr>
            <p:nvPr/>
          </p:nvCxnSpPr>
          <p:spPr>
            <a:xfrm flipV="1">
              <a:off x="4316007" y="4028143"/>
              <a:ext cx="2841669" cy="127270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4E199E4B-BEB2-4F0D-B4B0-447335748B32}"/>
                </a:ext>
              </a:extLst>
            </p:cNvPr>
            <p:cNvSpPr/>
            <p:nvPr/>
          </p:nvSpPr>
          <p:spPr>
            <a:xfrm>
              <a:off x="4332333" y="535364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34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6" name="连接符: 肘形 215">
              <a:extLst>
                <a:ext uri="{FF2B5EF4-FFF2-40B4-BE49-F238E27FC236}">
                  <a16:creationId xmlns:a16="http://schemas.microsoft.com/office/drawing/2014/main" id="{A8208E72-E8AC-4234-81E9-5EAFB56EF85A}"/>
                </a:ext>
              </a:extLst>
            </p:cNvPr>
            <p:cNvCxnSpPr>
              <a:cxnSpLocks/>
              <a:stCxn id="147" idx="4"/>
              <a:endCxn id="215" idx="2"/>
            </p:cNvCxnSpPr>
            <p:nvPr/>
          </p:nvCxnSpPr>
          <p:spPr>
            <a:xfrm rot="16200000" flipH="1">
              <a:off x="518945" y="1720273"/>
              <a:ext cx="4367706" cy="325906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连接符: 肘形 216">
              <a:extLst>
                <a:ext uri="{FF2B5EF4-FFF2-40B4-BE49-F238E27FC236}">
                  <a16:creationId xmlns:a16="http://schemas.microsoft.com/office/drawing/2014/main" id="{03CD65A6-1FA3-4DDA-B92F-1667D74DD0C6}"/>
                </a:ext>
              </a:extLst>
            </p:cNvPr>
            <p:cNvCxnSpPr>
              <a:cxnSpLocks/>
              <a:stCxn id="215" idx="6"/>
              <a:endCxn id="149" idx="4"/>
            </p:cNvCxnSpPr>
            <p:nvPr/>
          </p:nvCxnSpPr>
          <p:spPr>
            <a:xfrm flipV="1">
              <a:off x="4692373" y="4028143"/>
              <a:ext cx="2465303" cy="150551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1A82706D-D330-46BA-95EE-884061C335BA}"/>
                </a:ext>
              </a:extLst>
            </p:cNvPr>
            <p:cNvSpPr/>
            <p:nvPr/>
          </p:nvSpPr>
          <p:spPr>
            <a:xfrm>
              <a:off x="4708699" y="558645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35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9" name="连接符: 肘形 218">
              <a:extLst>
                <a:ext uri="{FF2B5EF4-FFF2-40B4-BE49-F238E27FC236}">
                  <a16:creationId xmlns:a16="http://schemas.microsoft.com/office/drawing/2014/main" id="{351184BE-F124-47BE-ACE9-65BBD231BF69}"/>
                </a:ext>
              </a:extLst>
            </p:cNvPr>
            <p:cNvCxnSpPr>
              <a:cxnSpLocks/>
              <a:stCxn id="147" idx="4"/>
              <a:endCxn id="218" idx="2"/>
            </p:cNvCxnSpPr>
            <p:nvPr/>
          </p:nvCxnSpPr>
          <p:spPr>
            <a:xfrm rot="16200000" flipH="1">
              <a:off x="590721" y="1648497"/>
              <a:ext cx="4600520" cy="363543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连接符: 肘形 219">
              <a:extLst>
                <a:ext uri="{FF2B5EF4-FFF2-40B4-BE49-F238E27FC236}">
                  <a16:creationId xmlns:a16="http://schemas.microsoft.com/office/drawing/2014/main" id="{620B713C-FDA1-47DD-A1F3-DBA856576D60}"/>
                </a:ext>
              </a:extLst>
            </p:cNvPr>
            <p:cNvCxnSpPr>
              <a:cxnSpLocks/>
              <a:stCxn id="218" idx="6"/>
              <a:endCxn id="149" idx="4"/>
            </p:cNvCxnSpPr>
            <p:nvPr/>
          </p:nvCxnSpPr>
          <p:spPr>
            <a:xfrm flipV="1">
              <a:off x="5068739" y="4028143"/>
              <a:ext cx="2088937" cy="1738332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FC17549E-D56E-4D82-ACF0-9E5913A128D0}"/>
                </a:ext>
              </a:extLst>
            </p:cNvPr>
            <p:cNvSpPr/>
            <p:nvPr/>
          </p:nvSpPr>
          <p:spPr>
            <a:xfrm>
              <a:off x="5085065" y="581926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36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22" name="连接符: 肘形 221">
              <a:extLst>
                <a:ext uri="{FF2B5EF4-FFF2-40B4-BE49-F238E27FC236}">
                  <a16:creationId xmlns:a16="http://schemas.microsoft.com/office/drawing/2014/main" id="{BE3779D8-5951-48A9-917B-5AC60C495BCF}"/>
                </a:ext>
              </a:extLst>
            </p:cNvPr>
            <p:cNvCxnSpPr>
              <a:cxnSpLocks/>
              <a:stCxn id="147" idx="4"/>
              <a:endCxn id="221" idx="2"/>
            </p:cNvCxnSpPr>
            <p:nvPr/>
          </p:nvCxnSpPr>
          <p:spPr>
            <a:xfrm rot="16200000" flipH="1">
              <a:off x="662497" y="1576721"/>
              <a:ext cx="4833334" cy="401180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连接符: 肘形 222">
              <a:extLst>
                <a:ext uri="{FF2B5EF4-FFF2-40B4-BE49-F238E27FC236}">
                  <a16:creationId xmlns:a16="http://schemas.microsoft.com/office/drawing/2014/main" id="{E8B1EC0D-1602-4CF2-9EF4-58560161078E}"/>
                </a:ext>
              </a:extLst>
            </p:cNvPr>
            <p:cNvCxnSpPr>
              <a:cxnSpLocks/>
              <a:stCxn id="221" idx="6"/>
              <a:endCxn id="149" idx="4"/>
            </p:cNvCxnSpPr>
            <p:nvPr/>
          </p:nvCxnSpPr>
          <p:spPr>
            <a:xfrm flipV="1">
              <a:off x="5445105" y="4028143"/>
              <a:ext cx="1712571" cy="197114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78D269CE-27F0-4B25-A459-420EACE25903}"/>
                </a:ext>
              </a:extLst>
            </p:cNvPr>
            <p:cNvSpPr/>
            <p:nvPr/>
          </p:nvSpPr>
          <p:spPr>
            <a:xfrm>
              <a:off x="5461431" y="605208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37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25" name="连接符: 肘形 224">
              <a:extLst>
                <a:ext uri="{FF2B5EF4-FFF2-40B4-BE49-F238E27FC236}">
                  <a16:creationId xmlns:a16="http://schemas.microsoft.com/office/drawing/2014/main" id="{C3B12CFB-5156-4726-9B73-CEA39E929235}"/>
                </a:ext>
              </a:extLst>
            </p:cNvPr>
            <p:cNvCxnSpPr>
              <a:cxnSpLocks/>
              <a:stCxn id="147" idx="4"/>
              <a:endCxn id="224" idx="2"/>
            </p:cNvCxnSpPr>
            <p:nvPr/>
          </p:nvCxnSpPr>
          <p:spPr>
            <a:xfrm rot="16200000" flipH="1">
              <a:off x="734272" y="1504946"/>
              <a:ext cx="5066151" cy="438816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连接符: 肘形 225">
              <a:extLst>
                <a:ext uri="{FF2B5EF4-FFF2-40B4-BE49-F238E27FC236}">
                  <a16:creationId xmlns:a16="http://schemas.microsoft.com/office/drawing/2014/main" id="{2B98455C-6BF4-4472-84FB-6EA1101DD04C}"/>
                </a:ext>
              </a:extLst>
            </p:cNvPr>
            <p:cNvCxnSpPr>
              <a:cxnSpLocks/>
              <a:stCxn id="224" idx="6"/>
              <a:endCxn id="149" idx="4"/>
            </p:cNvCxnSpPr>
            <p:nvPr/>
          </p:nvCxnSpPr>
          <p:spPr>
            <a:xfrm flipV="1">
              <a:off x="5821471" y="4028143"/>
              <a:ext cx="1336205" cy="2203963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85EE2AE0-49D9-48E3-9367-B31F6D10074C}"/>
                </a:ext>
              </a:extLst>
            </p:cNvPr>
            <p:cNvSpPr txBox="1"/>
            <p:nvPr/>
          </p:nvSpPr>
          <p:spPr>
            <a:xfrm>
              <a:off x="1565458" y="383281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=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FEFCCD22-0A1A-4466-B8E5-C2C4FDA54830}"/>
                </a:ext>
              </a:extLst>
            </p:cNvPr>
            <p:cNvSpPr txBox="1"/>
            <p:nvPr/>
          </p:nvSpPr>
          <p:spPr>
            <a:xfrm>
              <a:off x="1565458" y="4101204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C6D82BDA-9460-40E8-95FB-6D0904722C04}"/>
                </a:ext>
              </a:extLst>
            </p:cNvPr>
            <p:cNvSpPr txBox="1"/>
            <p:nvPr/>
          </p:nvSpPr>
          <p:spPr>
            <a:xfrm>
              <a:off x="1591908" y="4308029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2CC6C165-99CD-4AC8-8AA7-551C6AC2C3D2}"/>
                </a:ext>
              </a:extLst>
            </p:cNvPr>
            <p:cNvSpPr txBox="1"/>
            <p:nvPr/>
          </p:nvSpPr>
          <p:spPr>
            <a:xfrm>
              <a:off x="1534200" y="453009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%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D25295B8-A714-4CDD-B346-B3A35FE09ED6}"/>
                </a:ext>
              </a:extLst>
            </p:cNvPr>
            <p:cNvSpPr txBox="1"/>
            <p:nvPr/>
          </p:nvSpPr>
          <p:spPr>
            <a:xfrm>
              <a:off x="1601526" y="471870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109F44B6-D5DC-4E9F-9B98-B3F43A04D2D2}"/>
                </a:ext>
              </a:extLst>
            </p:cNvPr>
            <p:cNvSpPr txBox="1"/>
            <p:nvPr/>
          </p:nvSpPr>
          <p:spPr>
            <a:xfrm>
              <a:off x="1598320" y="4951514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;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3" name="文本框 232">
              <a:extLst>
                <a:ext uri="{FF2B5EF4-FFF2-40B4-BE49-F238E27FC236}">
                  <a16:creationId xmlns:a16="http://schemas.microsoft.com/office/drawing/2014/main" id="{17ADA928-04A2-4C6F-833E-81C98A33CAC1}"/>
                </a:ext>
              </a:extLst>
            </p:cNvPr>
            <p:cNvSpPr txBox="1"/>
            <p:nvPr/>
          </p:nvSpPr>
          <p:spPr>
            <a:xfrm>
              <a:off x="1591908" y="519118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4" name="文本框 233">
              <a:extLst>
                <a:ext uri="{FF2B5EF4-FFF2-40B4-BE49-F238E27FC236}">
                  <a16:creationId xmlns:a16="http://schemas.microsoft.com/office/drawing/2014/main" id="{7662605E-23A5-4CA4-B4AB-B8B22848AC5F}"/>
                </a:ext>
              </a:extLst>
            </p:cNvPr>
            <p:cNvSpPr txBox="1"/>
            <p:nvPr/>
          </p:nvSpPr>
          <p:spPr>
            <a:xfrm>
              <a:off x="1591908" y="543714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B4A4DCC6-CC7B-4059-BBC8-F4B6168C5B48}"/>
                </a:ext>
              </a:extLst>
            </p:cNvPr>
            <p:cNvSpPr txBox="1"/>
            <p:nvPr/>
          </p:nvSpPr>
          <p:spPr>
            <a:xfrm>
              <a:off x="1575076" y="56768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07E257EA-759A-42DB-B429-BE5450131525}"/>
                </a:ext>
              </a:extLst>
            </p:cNvPr>
            <p:cNvSpPr txBox="1"/>
            <p:nvPr/>
          </p:nvSpPr>
          <p:spPr>
            <a:xfrm>
              <a:off x="1575076" y="5914856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7" name="连接符: 肘形 236">
              <a:extLst>
                <a:ext uri="{FF2B5EF4-FFF2-40B4-BE49-F238E27FC236}">
                  <a16:creationId xmlns:a16="http://schemas.microsoft.com/office/drawing/2014/main" id="{70E92FB7-A847-40F0-9E4A-695F932F7E01}"/>
                </a:ext>
              </a:extLst>
            </p:cNvPr>
            <p:cNvCxnSpPr>
              <a:cxnSpLocks/>
              <a:stCxn id="154" idx="4"/>
              <a:endCxn id="150" idx="2"/>
            </p:cNvCxnSpPr>
            <p:nvPr/>
          </p:nvCxnSpPr>
          <p:spPr>
            <a:xfrm rot="16200000" flipH="1">
              <a:off x="4403933" y="589565"/>
              <a:ext cx="311046" cy="146382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椭圆 237">
              <a:extLst>
                <a:ext uri="{FF2B5EF4-FFF2-40B4-BE49-F238E27FC236}">
                  <a16:creationId xmlns:a16="http://schemas.microsoft.com/office/drawing/2014/main" id="{2BC233FA-8239-4265-97CB-E0B1E535676B}"/>
                </a:ext>
              </a:extLst>
            </p:cNvPr>
            <p:cNvSpPr/>
            <p:nvPr/>
          </p:nvSpPr>
          <p:spPr>
            <a:xfrm>
              <a:off x="5577485" y="234233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25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9" name="直接箭头连接符 238">
              <a:extLst>
                <a:ext uri="{FF2B5EF4-FFF2-40B4-BE49-F238E27FC236}">
                  <a16:creationId xmlns:a16="http://schemas.microsoft.com/office/drawing/2014/main" id="{5444885D-3DB1-4CBA-AD5A-21C57040C3D1}"/>
                </a:ext>
              </a:extLst>
            </p:cNvPr>
            <p:cNvCxnSpPr>
              <a:cxnSpLocks/>
              <a:stCxn id="169" idx="6"/>
              <a:endCxn id="238" idx="2"/>
            </p:cNvCxnSpPr>
            <p:nvPr/>
          </p:nvCxnSpPr>
          <p:spPr>
            <a:xfrm>
              <a:off x="4678428" y="2522356"/>
              <a:ext cx="8990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AC8EF5FE-B4B6-4CAF-9F66-DEDBCC5F8D7F}"/>
                </a:ext>
              </a:extLst>
            </p:cNvPr>
            <p:cNvSpPr txBox="1"/>
            <p:nvPr/>
          </p:nvSpPr>
          <p:spPr>
            <a:xfrm>
              <a:off x="5420062" y="177331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241" name="连接符: 肘形 240">
              <a:extLst>
                <a:ext uri="{FF2B5EF4-FFF2-40B4-BE49-F238E27FC236}">
                  <a16:creationId xmlns:a16="http://schemas.microsoft.com/office/drawing/2014/main" id="{1C2D7909-7BF5-43BE-9B43-A9C6B8A48058}"/>
                </a:ext>
              </a:extLst>
            </p:cNvPr>
            <p:cNvCxnSpPr>
              <a:cxnSpLocks/>
              <a:stCxn id="169" idx="0"/>
              <a:endCxn id="150" idx="2"/>
            </p:cNvCxnSpPr>
            <p:nvPr/>
          </p:nvCxnSpPr>
          <p:spPr>
            <a:xfrm rot="5400000" flipH="1" flipV="1">
              <a:off x="4462221" y="1513189"/>
              <a:ext cx="865335" cy="79296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61E8A744-69A3-42DD-941D-0C6745C465DA}"/>
                </a:ext>
              </a:extLst>
            </p:cNvPr>
            <p:cNvSpPr txBox="1"/>
            <p:nvPr/>
          </p:nvSpPr>
          <p:spPr>
            <a:xfrm>
              <a:off x="4460937" y="1664135"/>
              <a:ext cx="73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1840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36619" y="2066688"/>
            <a:ext cx="186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识别单词的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3/4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识别单词的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BB0A9F4-1F7C-400D-BCEB-E709BCD75C0D}"/>
              </a:ext>
            </a:extLst>
          </p:cNvPr>
          <p:cNvGrpSpPr/>
          <p:nvPr/>
        </p:nvGrpSpPr>
        <p:grpSpPr>
          <a:xfrm>
            <a:off x="304856" y="134959"/>
            <a:ext cx="7173043" cy="6661587"/>
            <a:chOff x="652346" y="45644"/>
            <a:chExt cx="7173043" cy="6661587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FBE2E394-C306-4D11-90F1-0A3C8AE4DD62}"/>
                </a:ext>
              </a:extLst>
            </p:cNvPr>
            <p:cNvSpPr/>
            <p:nvPr/>
          </p:nvSpPr>
          <p:spPr>
            <a:xfrm>
              <a:off x="893244" y="64327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箭头: 右 103">
              <a:extLst>
                <a:ext uri="{FF2B5EF4-FFF2-40B4-BE49-F238E27FC236}">
                  <a16:creationId xmlns:a16="http://schemas.microsoft.com/office/drawing/2014/main" id="{77F863D2-8A87-464C-B543-3C8748DF9A82}"/>
                </a:ext>
              </a:extLst>
            </p:cNvPr>
            <p:cNvSpPr/>
            <p:nvPr/>
          </p:nvSpPr>
          <p:spPr>
            <a:xfrm>
              <a:off x="652346" y="721182"/>
              <a:ext cx="240898" cy="19071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E55B6188-C403-4775-995C-140026E82BC5}"/>
                </a:ext>
              </a:extLst>
            </p:cNvPr>
            <p:cNvSpPr txBox="1"/>
            <p:nvPr/>
          </p:nvSpPr>
          <p:spPr>
            <a:xfrm>
              <a:off x="1377598" y="498534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‘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995D7C44-3595-4C45-AF73-7F3E6AE0A5FB}"/>
                </a:ext>
              </a:extLst>
            </p:cNvPr>
            <p:cNvSpPr/>
            <p:nvPr/>
          </p:nvSpPr>
          <p:spPr>
            <a:xfrm>
              <a:off x="4807555" y="2047421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-2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1A569144-13E8-465B-B3AF-02BD7112EBB4}"/>
                </a:ext>
              </a:extLst>
            </p:cNvPr>
            <p:cNvSpPr/>
            <p:nvPr/>
          </p:nvSpPr>
          <p:spPr>
            <a:xfrm>
              <a:off x="1950033" y="64327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38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A6F21AE8-55A0-48EF-B174-20DCA75D146F}"/>
                </a:ext>
              </a:extLst>
            </p:cNvPr>
            <p:cNvCxnSpPr>
              <a:stCxn id="103" idx="6"/>
              <a:endCxn id="107" idx="2"/>
            </p:cNvCxnSpPr>
            <p:nvPr/>
          </p:nvCxnSpPr>
          <p:spPr>
            <a:xfrm>
              <a:off x="1253284" y="823295"/>
              <a:ext cx="6967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8D9CD915-4244-4D79-9B76-3C75AA31C020}"/>
                </a:ext>
              </a:extLst>
            </p:cNvPr>
            <p:cNvCxnSpPr>
              <a:cxnSpLocks/>
              <a:stCxn id="129" idx="6"/>
              <a:endCxn id="266" idx="2"/>
            </p:cNvCxnSpPr>
            <p:nvPr/>
          </p:nvCxnSpPr>
          <p:spPr>
            <a:xfrm>
              <a:off x="4614756" y="1593759"/>
              <a:ext cx="74563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连接符: 肘形 109">
              <a:extLst>
                <a:ext uri="{FF2B5EF4-FFF2-40B4-BE49-F238E27FC236}">
                  <a16:creationId xmlns:a16="http://schemas.microsoft.com/office/drawing/2014/main" id="{6AB72501-29C4-4CC4-AE6B-6F67E0C0FE1A}"/>
                </a:ext>
              </a:extLst>
            </p:cNvPr>
            <p:cNvCxnSpPr>
              <a:cxnSpLocks/>
              <a:stCxn id="103" idx="4"/>
              <a:endCxn id="119" idx="2"/>
            </p:cNvCxnSpPr>
            <p:nvPr/>
          </p:nvCxnSpPr>
          <p:spPr>
            <a:xfrm rot="16200000" flipH="1">
              <a:off x="176821" y="1899757"/>
              <a:ext cx="2669655" cy="87676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连接符: 肘形 110">
              <a:extLst>
                <a:ext uri="{FF2B5EF4-FFF2-40B4-BE49-F238E27FC236}">
                  <a16:creationId xmlns:a16="http://schemas.microsoft.com/office/drawing/2014/main" id="{008C86BB-2272-4139-AE22-1AE34DACA7BE}"/>
                </a:ext>
              </a:extLst>
            </p:cNvPr>
            <p:cNvCxnSpPr>
              <a:cxnSpLocks/>
              <a:stCxn id="244" idx="4"/>
              <a:endCxn id="250" idx="2"/>
            </p:cNvCxnSpPr>
            <p:nvPr/>
          </p:nvCxnSpPr>
          <p:spPr>
            <a:xfrm rot="16200000" flipH="1">
              <a:off x="3900752" y="3919703"/>
              <a:ext cx="1273071" cy="320328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4F741B9-6366-4F5C-B665-DFA8AD295846}"/>
                </a:ext>
              </a:extLst>
            </p:cNvPr>
            <p:cNvSpPr txBox="1"/>
            <p:nvPr/>
          </p:nvSpPr>
          <p:spPr>
            <a:xfrm>
              <a:off x="2278682" y="498534"/>
              <a:ext cx="696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52E211C8-AB48-408C-8BC5-31456B3457BB}"/>
                </a:ext>
              </a:extLst>
            </p:cNvPr>
            <p:cNvSpPr/>
            <p:nvPr/>
          </p:nvSpPr>
          <p:spPr>
            <a:xfrm>
              <a:off x="7465349" y="3492950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-1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F5205184-E7F0-4D79-81B2-A8B0405ED195}"/>
                </a:ext>
              </a:extLst>
            </p:cNvPr>
            <p:cNvSpPr/>
            <p:nvPr/>
          </p:nvSpPr>
          <p:spPr>
            <a:xfrm>
              <a:off x="5374041" y="64327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39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F587EB65-31C1-49E9-995B-AD3F57DE73BC}"/>
                </a:ext>
              </a:extLst>
            </p:cNvPr>
            <p:cNvCxnSpPr>
              <a:cxnSpLocks/>
              <a:stCxn id="107" idx="6"/>
              <a:endCxn id="114" idx="2"/>
            </p:cNvCxnSpPr>
            <p:nvPr/>
          </p:nvCxnSpPr>
          <p:spPr>
            <a:xfrm>
              <a:off x="2310073" y="823295"/>
              <a:ext cx="30639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CB9F2BD9-3FB5-4C14-BECD-1B6C04145F90}"/>
                </a:ext>
              </a:extLst>
            </p:cNvPr>
            <p:cNvSpPr/>
            <p:nvPr/>
          </p:nvSpPr>
          <p:spPr>
            <a:xfrm>
              <a:off x="6430237" y="64327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40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6D6A5900-B5FC-404E-85A5-9D034DDFAF53}"/>
                </a:ext>
              </a:extLst>
            </p:cNvPr>
            <p:cNvCxnSpPr>
              <a:cxnSpLocks/>
              <a:stCxn id="114" idx="6"/>
              <a:endCxn id="116" idx="2"/>
            </p:cNvCxnSpPr>
            <p:nvPr/>
          </p:nvCxnSpPr>
          <p:spPr>
            <a:xfrm>
              <a:off x="5734081" y="823295"/>
              <a:ext cx="6961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D9B63549-9167-4B2A-A20B-F232B74D6DD1}"/>
                </a:ext>
              </a:extLst>
            </p:cNvPr>
            <p:cNvSpPr txBox="1"/>
            <p:nvPr/>
          </p:nvSpPr>
          <p:spPr>
            <a:xfrm>
              <a:off x="5939391" y="542569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’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90FD06C3-BA62-4889-8CF3-2DC92D62B527}"/>
                </a:ext>
              </a:extLst>
            </p:cNvPr>
            <p:cNvSpPr/>
            <p:nvPr/>
          </p:nvSpPr>
          <p:spPr>
            <a:xfrm>
              <a:off x="1950033" y="349295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45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4E0B907-3771-481E-85A9-D7470023E91A}"/>
                </a:ext>
              </a:extLst>
            </p:cNvPr>
            <p:cNvSpPr txBox="1"/>
            <p:nvPr/>
          </p:nvSpPr>
          <p:spPr>
            <a:xfrm>
              <a:off x="1343934" y="333482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“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1" name="连接符: 曲线 120">
              <a:extLst>
                <a:ext uri="{FF2B5EF4-FFF2-40B4-BE49-F238E27FC236}">
                  <a16:creationId xmlns:a16="http://schemas.microsoft.com/office/drawing/2014/main" id="{AAD72C82-D267-4019-BE1F-0474014D2C31}"/>
                </a:ext>
              </a:extLst>
            </p:cNvPr>
            <p:cNvCxnSpPr>
              <a:cxnSpLocks/>
              <a:stCxn id="119" idx="1"/>
              <a:endCxn id="119" idx="7"/>
            </p:cNvCxnSpPr>
            <p:nvPr/>
          </p:nvCxnSpPr>
          <p:spPr>
            <a:xfrm rot="5400000" flipH="1" flipV="1">
              <a:off x="2130053" y="3418384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AE9127DD-055F-4F36-B517-FC847D2F48E4}"/>
                </a:ext>
              </a:extLst>
            </p:cNvPr>
            <p:cNvSpPr txBox="1"/>
            <p:nvPr/>
          </p:nvSpPr>
          <p:spPr>
            <a:xfrm>
              <a:off x="1854159" y="2938952"/>
              <a:ext cx="677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96AA95D6-0F56-4B55-A498-EA32AC62F6B4}"/>
                </a:ext>
              </a:extLst>
            </p:cNvPr>
            <p:cNvSpPr/>
            <p:nvPr/>
          </p:nvSpPr>
          <p:spPr>
            <a:xfrm>
              <a:off x="3392829" y="141373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41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4" name="连接符: 肘形 123">
              <a:extLst>
                <a:ext uri="{FF2B5EF4-FFF2-40B4-BE49-F238E27FC236}">
                  <a16:creationId xmlns:a16="http://schemas.microsoft.com/office/drawing/2014/main" id="{E708CB5E-8F29-4843-AA93-80736272DDE1}"/>
                </a:ext>
              </a:extLst>
            </p:cNvPr>
            <p:cNvCxnSpPr>
              <a:cxnSpLocks/>
              <a:stCxn id="250" idx="0"/>
              <a:endCxn id="119" idx="5"/>
            </p:cNvCxnSpPr>
            <p:nvPr/>
          </p:nvCxnSpPr>
          <p:spPr>
            <a:xfrm rot="16200000" flipV="1">
              <a:off x="3199349" y="2858260"/>
              <a:ext cx="2177596" cy="4061601"/>
            </a:xfrm>
            <a:prstGeom prst="bentConnector3">
              <a:avLst>
                <a:gd name="adj1" fmla="val 9428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E52E653E-35DF-4B22-80F4-6B346E3855F8}"/>
                </a:ext>
              </a:extLst>
            </p:cNvPr>
            <p:cNvSpPr txBox="1"/>
            <p:nvPr/>
          </p:nvSpPr>
          <p:spPr>
            <a:xfrm>
              <a:off x="1846368" y="1006977"/>
              <a:ext cx="30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\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12A97DD5-5BCE-477A-8E37-DC5CE8A06242}"/>
                </a:ext>
              </a:extLst>
            </p:cNvPr>
            <p:cNvSpPr txBox="1"/>
            <p:nvPr/>
          </p:nvSpPr>
          <p:spPr>
            <a:xfrm>
              <a:off x="1743575" y="3773287"/>
              <a:ext cx="30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\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D351BE25-BEAB-466F-A398-5B946E1DB8E3}"/>
                </a:ext>
              </a:extLst>
            </p:cNvPr>
            <p:cNvSpPr txBox="1"/>
            <p:nvPr/>
          </p:nvSpPr>
          <p:spPr>
            <a:xfrm>
              <a:off x="3317143" y="843137"/>
              <a:ext cx="1123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t|r|n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|’|”|\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8" name="连接符: 肘形 127">
              <a:extLst>
                <a:ext uri="{FF2B5EF4-FFF2-40B4-BE49-F238E27FC236}">
                  <a16:creationId xmlns:a16="http://schemas.microsoft.com/office/drawing/2014/main" id="{C0314F1A-7CE1-49C2-9290-9CDF99388CC0}"/>
                </a:ext>
              </a:extLst>
            </p:cNvPr>
            <p:cNvCxnSpPr>
              <a:cxnSpLocks/>
              <a:stCxn id="107" idx="4"/>
            </p:cNvCxnSpPr>
            <p:nvPr/>
          </p:nvCxnSpPr>
          <p:spPr>
            <a:xfrm rot="16200000" flipH="1">
              <a:off x="2466955" y="666412"/>
              <a:ext cx="588970" cy="126277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BC977382-6D84-4C10-AC52-E0B7821DA547}"/>
                </a:ext>
              </a:extLst>
            </p:cNvPr>
            <p:cNvSpPr/>
            <p:nvPr/>
          </p:nvSpPr>
          <p:spPr>
            <a:xfrm>
              <a:off x="4254716" y="141373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42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A2687042-B4CC-4F9C-8762-A1C17806EDC5}"/>
                </a:ext>
              </a:extLst>
            </p:cNvPr>
            <p:cNvSpPr/>
            <p:nvPr/>
          </p:nvSpPr>
          <p:spPr>
            <a:xfrm>
              <a:off x="4254716" y="265226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44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AD832D05-5C26-436F-9F98-178063C058AD}"/>
                </a:ext>
              </a:extLst>
            </p:cNvPr>
            <p:cNvCxnSpPr>
              <a:cxnSpLocks/>
              <a:stCxn id="123" idx="6"/>
              <a:endCxn id="129" idx="2"/>
            </p:cNvCxnSpPr>
            <p:nvPr/>
          </p:nvCxnSpPr>
          <p:spPr>
            <a:xfrm>
              <a:off x="3752869" y="1593759"/>
              <a:ext cx="50184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3119BD4B-777F-4064-99CD-8944D7B3E032}"/>
                </a:ext>
              </a:extLst>
            </p:cNvPr>
            <p:cNvSpPr txBox="1"/>
            <p:nvPr/>
          </p:nvSpPr>
          <p:spPr>
            <a:xfrm>
              <a:off x="3740813" y="1266003"/>
              <a:ext cx="33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3" name="连接符: 肘形 132">
              <a:extLst>
                <a:ext uri="{FF2B5EF4-FFF2-40B4-BE49-F238E27FC236}">
                  <a16:creationId xmlns:a16="http://schemas.microsoft.com/office/drawing/2014/main" id="{7E9CD017-46A9-4488-AF02-0F60A6C6A6B7}"/>
                </a:ext>
              </a:extLst>
            </p:cNvPr>
            <p:cNvCxnSpPr>
              <a:cxnSpLocks/>
              <a:stCxn id="123" idx="4"/>
              <a:endCxn id="130" idx="2"/>
            </p:cNvCxnSpPr>
            <p:nvPr/>
          </p:nvCxnSpPr>
          <p:spPr>
            <a:xfrm rot="16200000" flipH="1">
              <a:off x="3384530" y="1962097"/>
              <a:ext cx="1058504" cy="68186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ECEC40A6-CEAA-46EA-B79F-2798D5A2E6E5}"/>
                </a:ext>
              </a:extLst>
            </p:cNvPr>
            <p:cNvSpPr txBox="1"/>
            <p:nvPr/>
          </p:nvSpPr>
          <p:spPr>
            <a:xfrm>
              <a:off x="2962164" y="1928519"/>
              <a:ext cx="73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135" name="连接符: 曲线 134">
              <a:extLst>
                <a:ext uri="{FF2B5EF4-FFF2-40B4-BE49-F238E27FC236}">
                  <a16:creationId xmlns:a16="http://schemas.microsoft.com/office/drawing/2014/main" id="{E5803561-EC64-4717-B943-0472C073FCAE}"/>
                </a:ext>
              </a:extLst>
            </p:cNvPr>
            <p:cNvCxnSpPr>
              <a:cxnSpLocks/>
              <a:stCxn id="130" idx="3"/>
              <a:endCxn id="130" idx="5"/>
            </p:cNvCxnSpPr>
            <p:nvPr/>
          </p:nvCxnSpPr>
          <p:spPr>
            <a:xfrm rot="16200000" flipH="1">
              <a:off x="4434736" y="2832283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71225E71-CF56-4ACD-9956-079550DDC2E2}"/>
                </a:ext>
              </a:extLst>
            </p:cNvPr>
            <p:cNvSpPr txBox="1"/>
            <p:nvPr/>
          </p:nvSpPr>
          <p:spPr>
            <a:xfrm>
              <a:off x="3021944" y="5187254"/>
              <a:ext cx="856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2B292DC1-C5C8-4855-B7F9-D19E5B40CD70}"/>
                </a:ext>
              </a:extLst>
            </p:cNvPr>
            <p:cNvSpPr txBox="1"/>
            <p:nvPr/>
          </p:nvSpPr>
          <p:spPr>
            <a:xfrm>
              <a:off x="4463402" y="3067032"/>
              <a:ext cx="73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138" name="连接符: 曲线 137">
              <a:extLst>
                <a:ext uri="{FF2B5EF4-FFF2-40B4-BE49-F238E27FC236}">
                  <a16:creationId xmlns:a16="http://schemas.microsoft.com/office/drawing/2014/main" id="{023203B2-BD9E-40EB-8CB1-516B6F15DC46}"/>
                </a:ext>
              </a:extLst>
            </p:cNvPr>
            <p:cNvCxnSpPr>
              <a:cxnSpLocks/>
              <a:stCxn id="266" idx="4"/>
              <a:endCxn id="266" idx="5"/>
            </p:cNvCxnSpPr>
            <p:nvPr/>
          </p:nvCxnSpPr>
          <p:spPr>
            <a:xfrm rot="5400000" flipH="1" flipV="1">
              <a:off x="5577696" y="1683769"/>
              <a:ext cx="52727" cy="127293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837F66BE-44B3-4F29-91EA-F9E4A482DF60}"/>
                </a:ext>
              </a:extLst>
            </p:cNvPr>
            <p:cNvSpPr txBox="1"/>
            <p:nvPr/>
          </p:nvSpPr>
          <p:spPr>
            <a:xfrm>
              <a:off x="4539811" y="1241049"/>
              <a:ext cx="804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140" name="连接符: 肘形 139">
              <a:extLst>
                <a:ext uri="{FF2B5EF4-FFF2-40B4-BE49-F238E27FC236}">
                  <a16:creationId xmlns:a16="http://schemas.microsoft.com/office/drawing/2014/main" id="{EDA7F32D-31BD-41E7-8F7D-59930C86C964}"/>
                </a:ext>
              </a:extLst>
            </p:cNvPr>
            <p:cNvCxnSpPr>
              <a:cxnSpLocks/>
              <a:stCxn id="123" idx="0"/>
              <a:endCxn id="114" idx="4"/>
            </p:cNvCxnSpPr>
            <p:nvPr/>
          </p:nvCxnSpPr>
          <p:spPr>
            <a:xfrm rot="5400000" flipH="1" flipV="1">
              <a:off x="4358243" y="217921"/>
              <a:ext cx="410424" cy="198121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连接符: 肘形 140">
              <a:extLst>
                <a:ext uri="{FF2B5EF4-FFF2-40B4-BE49-F238E27FC236}">
                  <a16:creationId xmlns:a16="http://schemas.microsoft.com/office/drawing/2014/main" id="{E0FF53A2-00F5-4736-9603-8669EFC2657A}"/>
                </a:ext>
              </a:extLst>
            </p:cNvPr>
            <p:cNvCxnSpPr>
              <a:cxnSpLocks/>
              <a:stCxn id="266" idx="6"/>
              <a:endCxn id="116" idx="4"/>
            </p:cNvCxnSpPr>
            <p:nvPr/>
          </p:nvCxnSpPr>
          <p:spPr>
            <a:xfrm flipV="1">
              <a:off x="5720434" y="1003315"/>
              <a:ext cx="889823" cy="59044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连接符: 肘形 141">
              <a:extLst>
                <a:ext uri="{FF2B5EF4-FFF2-40B4-BE49-F238E27FC236}">
                  <a16:creationId xmlns:a16="http://schemas.microsoft.com/office/drawing/2014/main" id="{4AAEB0EC-0C87-47FE-A58E-EDCE14C2A7CC}"/>
                </a:ext>
              </a:extLst>
            </p:cNvPr>
            <p:cNvCxnSpPr>
              <a:cxnSpLocks/>
              <a:stCxn id="130" idx="6"/>
              <a:endCxn id="116" idx="4"/>
            </p:cNvCxnSpPr>
            <p:nvPr/>
          </p:nvCxnSpPr>
          <p:spPr>
            <a:xfrm flipV="1">
              <a:off x="4614756" y="1003315"/>
              <a:ext cx="1995501" cy="182896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BA442BF0-7938-43FB-842A-4E4DC1194461}"/>
                </a:ext>
              </a:extLst>
            </p:cNvPr>
            <p:cNvSpPr txBox="1"/>
            <p:nvPr/>
          </p:nvSpPr>
          <p:spPr>
            <a:xfrm>
              <a:off x="6070196" y="1345759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’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2EDEF007-ACEC-43A9-8104-08F4D5254D92}"/>
                </a:ext>
              </a:extLst>
            </p:cNvPr>
            <p:cNvSpPr txBox="1"/>
            <p:nvPr/>
          </p:nvSpPr>
          <p:spPr>
            <a:xfrm>
              <a:off x="5213427" y="259430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’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3B99CFA9-F56A-4B80-9337-9E2EEBFB5B0D}"/>
                </a:ext>
              </a:extLst>
            </p:cNvPr>
            <p:cNvSpPr/>
            <p:nvPr/>
          </p:nvSpPr>
          <p:spPr>
            <a:xfrm>
              <a:off x="5348264" y="349295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46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43" name="直接箭头连接符 242">
              <a:extLst>
                <a:ext uri="{FF2B5EF4-FFF2-40B4-BE49-F238E27FC236}">
                  <a16:creationId xmlns:a16="http://schemas.microsoft.com/office/drawing/2014/main" id="{0FB5C49E-2E0E-44D8-A9ED-013A1FD33C6F}"/>
                </a:ext>
              </a:extLst>
            </p:cNvPr>
            <p:cNvCxnSpPr>
              <a:cxnSpLocks/>
              <a:stCxn id="119" idx="6"/>
              <a:endCxn id="145" idx="2"/>
            </p:cNvCxnSpPr>
            <p:nvPr/>
          </p:nvCxnSpPr>
          <p:spPr>
            <a:xfrm>
              <a:off x="2310073" y="3672970"/>
              <a:ext cx="30381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04FC8CB1-7795-4A55-94BC-356D990A673D}"/>
                </a:ext>
              </a:extLst>
            </p:cNvPr>
            <p:cNvSpPr/>
            <p:nvPr/>
          </p:nvSpPr>
          <p:spPr>
            <a:xfrm>
              <a:off x="2755627" y="452476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47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45" name="连接符: 肘形 244">
              <a:extLst>
                <a:ext uri="{FF2B5EF4-FFF2-40B4-BE49-F238E27FC236}">
                  <a16:creationId xmlns:a16="http://schemas.microsoft.com/office/drawing/2014/main" id="{27C6AE19-51DA-4C71-A6F6-8E9AAF8EFEFF}"/>
                </a:ext>
              </a:extLst>
            </p:cNvPr>
            <p:cNvCxnSpPr>
              <a:cxnSpLocks/>
              <a:stCxn id="119" idx="3"/>
              <a:endCxn id="244" idx="2"/>
            </p:cNvCxnSpPr>
            <p:nvPr/>
          </p:nvCxnSpPr>
          <p:spPr>
            <a:xfrm rot="16200000" flipH="1">
              <a:off x="1926931" y="3876091"/>
              <a:ext cx="904525" cy="75286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DB1117CE-D61F-4438-9729-FBFC4A881188}"/>
                </a:ext>
              </a:extLst>
            </p:cNvPr>
            <p:cNvSpPr txBox="1"/>
            <p:nvPr/>
          </p:nvSpPr>
          <p:spPr>
            <a:xfrm>
              <a:off x="3597121" y="336052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”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47" name="连接符: 肘形 246">
              <a:extLst>
                <a:ext uri="{FF2B5EF4-FFF2-40B4-BE49-F238E27FC236}">
                  <a16:creationId xmlns:a16="http://schemas.microsoft.com/office/drawing/2014/main" id="{11B01AFB-4DBF-4E0E-B1ED-7BC1E59EADDF}"/>
                </a:ext>
              </a:extLst>
            </p:cNvPr>
            <p:cNvCxnSpPr>
              <a:cxnSpLocks/>
              <a:stCxn id="244" idx="1"/>
              <a:endCxn id="119" idx="4"/>
            </p:cNvCxnSpPr>
            <p:nvPr/>
          </p:nvCxnSpPr>
          <p:spPr>
            <a:xfrm rot="16200000" flipV="1">
              <a:off x="2106952" y="3876092"/>
              <a:ext cx="724505" cy="67830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文本框 247">
              <a:extLst>
                <a:ext uri="{FF2B5EF4-FFF2-40B4-BE49-F238E27FC236}">
                  <a16:creationId xmlns:a16="http://schemas.microsoft.com/office/drawing/2014/main" id="{5F956EDF-C50C-4AA2-9930-AB838C71D67F}"/>
                </a:ext>
              </a:extLst>
            </p:cNvPr>
            <p:cNvSpPr txBox="1"/>
            <p:nvPr/>
          </p:nvSpPr>
          <p:spPr>
            <a:xfrm>
              <a:off x="1886386" y="4175391"/>
              <a:ext cx="9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t|r|n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|’|”|\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E79DB044-4237-4B52-B316-239608D25C6E}"/>
                </a:ext>
              </a:extLst>
            </p:cNvPr>
            <p:cNvSpPr/>
            <p:nvPr/>
          </p:nvSpPr>
          <p:spPr>
            <a:xfrm>
              <a:off x="5227000" y="452476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49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椭圆 249">
              <a:extLst>
                <a:ext uri="{FF2B5EF4-FFF2-40B4-BE49-F238E27FC236}">
                  <a16:creationId xmlns:a16="http://schemas.microsoft.com/office/drawing/2014/main" id="{BA321C14-54EF-4C22-88D2-5FD7A09F2084}"/>
                </a:ext>
              </a:extLst>
            </p:cNvPr>
            <p:cNvSpPr/>
            <p:nvPr/>
          </p:nvSpPr>
          <p:spPr>
            <a:xfrm>
              <a:off x="6138927" y="597785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50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51" name="直接箭头连接符 250">
              <a:extLst>
                <a:ext uri="{FF2B5EF4-FFF2-40B4-BE49-F238E27FC236}">
                  <a16:creationId xmlns:a16="http://schemas.microsoft.com/office/drawing/2014/main" id="{E1597E89-1DEC-49B5-8EE6-09C4B64E865A}"/>
                </a:ext>
              </a:extLst>
            </p:cNvPr>
            <p:cNvCxnSpPr>
              <a:cxnSpLocks/>
              <a:stCxn id="244" idx="6"/>
              <a:endCxn id="279" idx="2"/>
            </p:cNvCxnSpPr>
            <p:nvPr/>
          </p:nvCxnSpPr>
          <p:spPr>
            <a:xfrm>
              <a:off x="3115667" y="4704788"/>
              <a:ext cx="566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A5B03D26-B292-4D20-9A72-1F0AFFA4E0DE}"/>
                </a:ext>
              </a:extLst>
            </p:cNvPr>
            <p:cNvSpPr txBox="1"/>
            <p:nvPr/>
          </p:nvSpPr>
          <p:spPr>
            <a:xfrm>
              <a:off x="3244512" y="4386717"/>
              <a:ext cx="33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CBCD8DCC-0AE5-40E8-824E-B0479C12033D}"/>
                </a:ext>
              </a:extLst>
            </p:cNvPr>
            <p:cNvSpPr txBox="1"/>
            <p:nvPr/>
          </p:nvSpPr>
          <p:spPr>
            <a:xfrm>
              <a:off x="3004615" y="5814278"/>
              <a:ext cx="73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254" name="连接符: 曲线 253">
              <a:extLst>
                <a:ext uri="{FF2B5EF4-FFF2-40B4-BE49-F238E27FC236}">
                  <a16:creationId xmlns:a16="http://schemas.microsoft.com/office/drawing/2014/main" id="{35496AD5-6231-42A6-9451-ED0F4641EC9A}"/>
                </a:ext>
              </a:extLst>
            </p:cNvPr>
            <p:cNvCxnSpPr>
              <a:cxnSpLocks/>
              <a:stCxn id="250" idx="3"/>
              <a:endCxn id="250" idx="5"/>
            </p:cNvCxnSpPr>
            <p:nvPr/>
          </p:nvCxnSpPr>
          <p:spPr>
            <a:xfrm rot="16200000" flipH="1">
              <a:off x="6318947" y="615787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6E5823B6-54C9-4D0F-B3DC-D682B466A802}"/>
                </a:ext>
              </a:extLst>
            </p:cNvPr>
            <p:cNvSpPr txBox="1"/>
            <p:nvPr/>
          </p:nvSpPr>
          <p:spPr>
            <a:xfrm>
              <a:off x="6364070" y="6337899"/>
              <a:ext cx="73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256" name="连接符: 曲线 255">
              <a:extLst>
                <a:ext uri="{FF2B5EF4-FFF2-40B4-BE49-F238E27FC236}">
                  <a16:creationId xmlns:a16="http://schemas.microsoft.com/office/drawing/2014/main" id="{2F8A80C5-1DB5-4EFF-A4B1-E152EC685D3E}"/>
                </a:ext>
              </a:extLst>
            </p:cNvPr>
            <p:cNvCxnSpPr>
              <a:cxnSpLocks/>
              <a:stCxn id="249" idx="4"/>
              <a:endCxn id="249" idx="5"/>
            </p:cNvCxnSpPr>
            <p:nvPr/>
          </p:nvCxnSpPr>
          <p:spPr>
            <a:xfrm rot="5400000" flipH="1" flipV="1">
              <a:off x="5444302" y="4794798"/>
              <a:ext cx="52727" cy="127293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文本框 256">
              <a:extLst>
                <a:ext uri="{FF2B5EF4-FFF2-40B4-BE49-F238E27FC236}">
                  <a16:creationId xmlns:a16="http://schemas.microsoft.com/office/drawing/2014/main" id="{6D9130E1-859B-4A63-BD0D-2F158FC0C8A6}"/>
                </a:ext>
              </a:extLst>
            </p:cNvPr>
            <p:cNvSpPr txBox="1"/>
            <p:nvPr/>
          </p:nvSpPr>
          <p:spPr>
            <a:xfrm>
              <a:off x="4140558" y="4618938"/>
              <a:ext cx="101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258" name="连接符: 肘形 257">
              <a:extLst>
                <a:ext uri="{FF2B5EF4-FFF2-40B4-BE49-F238E27FC236}">
                  <a16:creationId xmlns:a16="http://schemas.microsoft.com/office/drawing/2014/main" id="{F84CF86B-21EF-4E23-ABE9-23A161634062}"/>
                </a:ext>
              </a:extLst>
            </p:cNvPr>
            <p:cNvCxnSpPr>
              <a:cxnSpLocks/>
              <a:stCxn id="249" idx="0"/>
              <a:endCxn id="119" idx="5"/>
            </p:cNvCxnSpPr>
            <p:nvPr/>
          </p:nvCxnSpPr>
          <p:spPr>
            <a:xfrm rot="16200000" flipV="1">
              <a:off x="3469931" y="2587679"/>
              <a:ext cx="724505" cy="314967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91B2290E-311D-4134-AD90-AFBD68791499}"/>
                </a:ext>
              </a:extLst>
            </p:cNvPr>
            <p:cNvSpPr txBox="1"/>
            <p:nvPr/>
          </p:nvSpPr>
          <p:spPr>
            <a:xfrm>
              <a:off x="4785066" y="4103650"/>
              <a:ext cx="856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53B04500-21A0-419B-8A4B-BAFF2112D364}"/>
                </a:ext>
              </a:extLst>
            </p:cNvPr>
            <p:cNvCxnSpPr>
              <a:cxnSpLocks/>
              <a:stCxn id="145" idx="6"/>
              <a:endCxn id="113" idx="2"/>
            </p:cNvCxnSpPr>
            <p:nvPr/>
          </p:nvCxnSpPr>
          <p:spPr>
            <a:xfrm>
              <a:off x="5708304" y="3672970"/>
              <a:ext cx="175704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连接符: 肘形 260">
              <a:extLst>
                <a:ext uri="{FF2B5EF4-FFF2-40B4-BE49-F238E27FC236}">
                  <a16:creationId xmlns:a16="http://schemas.microsoft.com/office/drawing/2014/main" id="{2C998CE8-EF5A-412A-98FA-96965D82374E}"/>
                </a:ext>
              </a:extLst>
            </p:cNvPr>
            <p:cNvCxnSpPr>
              <a:cxnSpLocks/>
              <a:stCxn id="116" idx="6"/>
              <a:endCxn id="113" idx="0"/>
            </p:cNvCxnSpPr>
            <p:nvPr/>
          </p:nvCxnSpPr>
          <p:spPr>
            <a:xfrm>
              <a:off x="6790277" y="823295"/>
              <a:ext cx="855092" cy="266965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文本框 261">
              <a:extLst>
                <a:ext uri="{FF2B5EF4-FFF2-40B4-BE49-F238E27FC236}">
                  <a16:creationId xmlns:a16="http://schemas.microsoft.com/office/drawing/2014/main" id="{7F94A4C0-8E1D-4BB8-A315-820CD40F3018}"/>
                </a:ext>
              </a:extLst>
            </p:cNvPr>
            <p:cNvSpPr txBox="1"/>
            <p:nvPr/>
          </p:nvSpPr>
          <p:spPr>
            <a:xfrm>
              <a:off x="6849724" y="823295"/>
              <a:ext cx="73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任意</a:t>
              </a:r>
            </a:p>
          </p:txBody>
        </p: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A7F8E275-8989-4782-BC25-6613F9AA0682}"/>
                </a:ext>
              </a:extLst>
            </p:cNvPr>
            <p:cNvSpPr txBox="1"/>
            <p:nvPr/>
          </p:nvSpPr>
          <p:spPr>
            <a:xfrm>
              <a:off x="6354560" y="3323548"/>
              <a:ext cx="73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任意</a:t>
              </a:r>
            </a:p>
          </p:txBody>
        </p:sp>
        <p:cxnSp>
          <p:nvCxnSpPr>
            <p:cNvPr id="264" name="连接符: 曲线 263">
              <a:extLst>
                <a:ext uri="{FF2B5EF4-FFF2-40B4-BE49-F238E27FC236}">
                  <a16:creationId xmlns:a16="http://schemas.microsoft.com/office/drawing/2014/main" id="{21A2996E-E4B9-440F-80AF-526F77F548C8}"/>
                </a:ext>
              </a:extLst>
            </p:cNvPr>
            <p:cNvCxnSpPr>
              <a:cxnSpLocks/>
              <a:stCxn id="103" idx="1"/>
              <a:endCxn id="103" idx="7"/>
            </p:cNvCxnSpPr>
            <p:nvPr/>
          </p:nvCxnSpPr>
          <p:spPr>
            <a:xfrm rot="5400000" flipH="1" flipV="1">
              <a:off x="1073264" y="56870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61DBB993-FD1A-42F1-A56D-123D154F7B01}"/>
                </a:ext>
              </a:extLst>
            </p:cNvPr>
            <p:cNvSpPr txBox="1"/>
            <p:nvPr/>
          </p:nvSpPr>
          <p:spPr>
            <a:xfrm>
              <a:off x="783888" y="456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空白</a:t>
              </a:r>
            </a:p>
          </p:txBody>
        </p:sp>
        <p:sp>
          <p:nvSpPr>
            <p:cNvPr id="266" name="椭圆 265">
              <a:extLst>
                <a:ext uri="{FF2B5EF4-FFF2-40B4-BE49-F238E27FC236}">
                  <a16:creationId xmlns:a16="http://schemas.microsoft.com/office/drawing/2014/main" id="{684A78FB-E6A7-4EDB-9C96-104053F0332A}"/>
                </a:ext>
              </a:extLst>
            </p:cNvPr>
            <p:cNvSpPr/>
            <p:nvPr/>
          </p:nvSpPr>
          <p:spPr>
            <a:xfrm>
              <a:off x="5360394" y="141373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43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AF31FF08-3BF5-43C5-83C7-D40081164F21}"/>
                </a:ext>
              </a:extLst>
            </p:cNvPr>
            <p:cNvSpPr txBox="1"/>
            <p:nvPr/>
          </p:nvSpPr>
          <p:spPr>
            <a:xfrm>
              <a:off x="5569956" y="1728395"/>
              <a:ext cx="804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402860F0-F683-47BA-BC46-C36B306F689D}"/>
                </a:ext>
              </a:extLst>
            </p:cNvPr>
            <p:cNvSpPr/>
            <p:nvPr/>
          </p:nvSpPr>
          <p:spPr>
            <a:xfrm>
              <a:off x="6857783" y="336452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-2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69" name="连接符: 肘形 268">
              <a:extLst>
                <a:ext uri="{FF2B5EF4-FFF2-40B4-BE49-F238E27FC236}">
                  <a16:creationId xmlns:a16="http://schemas.microsoft.com/office/drawing/2014/main" id="{697E23A3-CA68-462F-9BDE-4D62C08C267E}"/>
                </a:ext>
              </a:extLst>
            </p:cNvPr>
            <p:cNvCxnSpPr>
              <a:cxnSpLocks/>
              <a:stCxn id="114" idx="0"/>
              <a:endCxn id="268" idx="2"/>
            </p:cNvCxnSpPr>
            <p:nvPr/>
          </p:nvCxnSpPr>
          <p:spPr>
            <a:xfrm rot="5400000" flipH="1" flipV="1">
              <a:off x="6142521" y="-71987"/>
              <a:ext cx="126803" cy="1303722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0682B702-311E-441C-BEC7-411D8DF51385}"/>
                </a:ext>
              </a:extLst>
            </p:cNvPr>
            <p:cNvSpPr txBox="1"/>
            <p:nvPr/>
          </p:nvSpPr>
          <p:spPr>
            <a:xfrm>
              <a:off x="5548107" y="170941"/>
              <a:ext cx="696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cxnSp>
          <p:nvCxnSpPr>
            <p:cNvPr id="271" name="连接符: 肘形 270">
              <a:extLst>
                <a:ext uri="{FF2B5EF4-FFF2-40B4-BE49-F238E27FC236}">
                  <a16:creationId xmlns:a16="http://schemas.microsoft.com/office/drawing/2014/main" id="{0F1F859D-5776-46FD-ADBD-9D4B310C0AC0}"/>
                </a:ext>
              </a:extLst>
            </p:cNvPr>
            <p:cNvCxnSpPr>
              <a:cxnSpLocks/>
              <a:stCxn id="123" idx="5"/>
              <a:endCxn id="106" idx="1"/>
            </p:cNvCxnSpPr>
            <p:nvPr/>
          </p:nvCxnSpPr>
          <p:spPr>
            <a:xfrm rot="16200000" flipH="1">
              <a:off x="4090664" y="1330530"/>
              <a:ext cx="379096" cy="1160140"/>
            </a:xfrm>
            <a:prstGeom prst="bentConnector3">
              <a:avLst>
                <a:gd name="adj1" fmla="val 1011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连接符: 肘形 271">
              <a:extLst>
                <a:ext uri="{FF2B5EF4-FFF2-40B4-BE49-F238E27FC236}">
                  <a16:creationId xmlns:a16="http://schemas.microsoft.com/office/drawing/2014/main" id="{A3A87D3C-608D-4B07-A7CB-76691A6882BF}"/>
                </a:ext>
              </a:extLst>
            </p:cNvPr>
            <p:cNvCxnSpPr>
              <a:cxnSpLocks/>
              <a:stCxn id="130" idx="0"/>
              <a:endCxn id="106" idx="2"/>
            </p:cNvCxnSpPr>
            <p:nvPr/>
          </p:nvCxnSpPr>
          <p:spPr>
            <a:xfrm rot="5400000" flipH="1" flipV="1">
              <a:off x="4408734" y="2253443"/>
              <a:ext cx="424822" cy="37281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连接符: 肘形 272">
              <a:extLst>
                <a:ext uri="{FF2B5EF4-FFF2-40B4-BE49-F238E27FC236}">
                  <a16:creationId xmlns:a16="http://schemas.microsoft.com/office/drawing/2014/main" id="{42A251E8-0F62-471F-9333-E6279907DA6B}"/>
                </a:ext>
              </a:extLst>
            </p:cNvPr>
            <p:cNvCxnSpPr>
              <a:cxnSpLocks/>
              <a:stCxn id="129" idx="5"/>
              <a:endCxn id="106" idx="0"/>
            </p:cNvCxnSpPr>
            <p:nvPr/>
          </p:nvCxnSpPr>
          <p:spPr>
            <a:xfrm rot="16200000" flipH="1">
              <a:off x="4611618" y="1671463"/>
              <a:ext cx="326369" cy="4255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连接符: 肘形 273">
              <a:extLst>
                <a:ext uri="{FF2B5EF4-FFF2-40B4-BE49-F238E27FC236}">
                  <a16:creationId xmlns:a16="http://schemas.microsoft.com/office/drawing/2014/main" id="{5DEE6620-E231-4FAB-BE27-446C4C200FCB}"/>
                </a:ext>
              </a:extLst>
            </p:cNvPr>
            <p:cNvCxnSpPr>
              <a:cxnSpLocks/>
              <a:stCxn id="266" idx="3"/>
              <a:endCxn id="106" idx="0"/>
            </p:cNvCxnSpPr>
            <p:nvPr/>
          </p:nvCxnSpPr>
          <p:spPr>
            <a:xfrm rot="5400000">
              <a:off x="5037164" y="1671463"/>
              <a:ext cx="326369" cy="4255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0A4B44E7-B9DC-4EE6-BF8C-8A397A4D8911}"/>
                </a:ext>
              </a:extLst>
            </p:cNvPr>
            <p:cNvSpPr txBox="1"/>
            <p:nvPr/>
          </p:nvSpPr>
          <p:spPr>
            <a:xfrm>
              <a:off x="4008891" y="1706437"/>
              <a:ext cx="696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FBEEB9FD-3740-4123-A52B-EA81B6DF9021}"/>
                </a:ext>
              </a:extLst>
            </p:cNvPr>
            <p:cNvSpPr txBox="1"/>
            <p:nvPr/>
          </p:nvSpPr>
          <p:spPr>
            <a:xfrm>
              <a:off x="3611124" y="2034620"/>
              <a:ext cx="696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id="{91501A2D-088F-4E42-B507-1BEBA0AC4DF2}"/>
                </a:ext>
              </a:extLst>
            </p:cNvPr>
            <p:cNvSpPr txBox="1"/>
            <p:nvPr/>
          </p:nvSpPr>
          <p:spPr>
            <a:xfrm>
              <a:off x="4781128" y="1542011"/>
              <a:ext cx="696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sp>
          <p:nvSpPr>
            <p:cNvPr id="278" name="文本框 277">
              <a:extLst>
                <a:ext uri="{FF2B5EF4-FFF2-40B4-BE49-F238E27FC236}">
                  <a16:creationId xmlns:a16="http://schemas.microsoft.com/office/drawing/2014/main" id="{41C1ED09-B06A-46B9-8195-C10E231C58F4}"/>
                </a:ext>
              </a:extLst>
            </p:cNvPr>
            <p:cNvSpPr txBox="1"/>
            <p:nvPr/>
          </p:nvSpPr>
          <p:spPr>
            <a:xfrm>
              <a:off x="3843062" y="2296859"/>
              <a:ext cx="696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7EAC7378-EA64-4F3A-838B-F551AFFA0B26}"/>
                </a:ext>
              </a:extLst>
            </p:cNvPr>
            <p:cNvSpPr/>
            <p:nvPr/>
          </p:nvSpPr>
          <p:spPr>
            <a:xfrm>
              <a:off x="3682531" y="452476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48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80" name="直接箭头连接符 279">
              <a:extLst>
                <a:ext uri="{FF2B5EF4-FFF2-40B4-BE49-F238E27FC236}">
                  <a16:creationId xmlns:a16="http://schemas.microsoft.com/office/drawing/2014/main" id="{C27D6A33-D0CD-4828-B2B1-4A6BDCE179CD}"/>
                </a:ext>
              </a:extLst>
            </p:cNvPr>
            <p:cNvCxnSpPr>
              <a:cxnSpLocks/>
              <a:stCxn id="279" idx="6"/>
              <a:endCxn id="249" idx="2"/>
            </p:cNvCxnSpPr>
            <p:nvPr/>
          </p:nvCxnSpPr>
          <p:spPr>
            <a:xfrm>
              <a:off x="4042571" y="4704788"/>
              <a:ext cx="11844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DB5E40D1-0F2E-4DFB-8B2E-E967DB6A0621}"/>
                </a:ext>
              </a:extLst>
            </p:cNvPr>
            <p:cNvSpPr/>
            <p:nvPr/>
          </p:nvSpPr>
          <p:spPr>
            <a:xfrm>
              <a:off x="4357267" y="5376566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-2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E2A9603B-3E4B-4D56-91F8-F75F6C8D09AF}"/>
                </a:ext>
              </a:extLst>
            </p:cNvPr>
            <p:cNvSpPr txBox="1"/>
            <p:nvPr/>
          </p:nvSpPr>
          <p:spPr>
            <a:xfrm>
              <a:off x="5353872" y="4880160"/>
              <a:ext cx="101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数字</a:t>
              </a:r>
            </a:p>
          </p:txBody>
        </p:sp>
        <p:cxnSp>
          <p:nvCxnSpPr>
            <p:cNvPr id="283" name="连接符: 肘形 282">
              <a:extLst>
                <a:ext uri="{FF2B5EF4-FFF2-40B4-BE49-F238E27FC236}">
                  <a16:creationId xmlns:a16="http://schemas.microsoft.com/office/drawing/2014/main" id="{627D8477-272E-41C1-A82D-5D7269186F65}"/>
                </a:ext>
              </a:extLst>
            </p:cNvPr>
            <p:cNvCxnSpPr>
              <a:cxnSpLocks/>
              <a:stCxn id="244" idx="5"/>
              <a:endCxn id="281" idx="2"/>
            </p:cNvCxnSpPr>
            <p:nvPr/>
          </p:nvCxnSpPr>
          <p:spPr>
            <a:xfrm rot="16200000" flipH="1">
              <a:off x="3347851" y="4547169"/>
              <a:ext cx="724505" cy="129432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连接符: 肘形 283">
              <a:extLst>
                <a:ext uri="{FF2B5EF4-FFF2-40B4-BE49-F238E27FC236}">
                  <a16:creationId xmlns:a16="http://schemas.microsoft.com/office/drawing/2014/main" id="{CEADCB3F-99EC-4CE9-BB00-E4E317961DAF}"/>
                </a:ext>
              </a:extLst>
            </p:cNvPr>
            <p:cNvCxnSpPr>
              <a:cxnSpLocks/>
              <a:stCxn id="279" idx="4"/>
              <a:endCxn id="281" idx="1"/>
            </p:cNvCxnSpPr>
            <p:nvPr/>
          </p:nvCxnSpPr>
          <p:spPr>
            <a:xfrm rot="16200000" flipH="1">
              <a:off x="3864030" y="4883328"/>
              <a:ext cx="544485" cy="547443"/>
            </a:xfrm>
            <a:prstGeom prst="bentConnector3">
              <a:avLst>
                <a:gd name="adj1" fmla="val 998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BD5DB0D5-ECD5-4063-9E8B-3C480B046C9A}"/>
                </a:ext>
              </a:extLst>
            </p:cNvPr>
            <p:cNvSpPr txBox="1"/>
            <p:nvPr/>
          </p:nvSpPr>
          <p:spPr>
            <a:xfrm>
              <a:off x="3804106" y="4937535"/>
              <a:ext cx="733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60384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36619" y="2066688"/>
            <a:ext cx="186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识别单词的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4/4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识别单词的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9996F7E-5AB5-4BE6-9111-D6A7B68CE893}"/>
              </a:ext>
            </a:extLst>
          </p:cNvPr>
          <p:cNvGrpSpPr/>
          <p:nvPr/>
        </p:nvGrpSpPr>
        <p:grpSpPr>
          <a:xfrm>
            <a:off x="467544" y="620688"/>
            <a:ext cx="6973014" cy="3068585"/>
            <a:chOff x="652346" y="23834"/>
            <a:chExt cx="6973014" cy="3068585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C6E2D900-D761-4984-9BDE-33A114C99707}"/>
                </a:ext>
              </a:extLst>
            </p:cNvPr>
            <p:cNvSpPr/>
            <p:nvPr/>
          </p:nvSpPr>
          <p:spPr>
            <a:xfrm>
              <a:off x="893244" y="62665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箭头: 右 93">
              <a:extLst>
                <a:ext uri="{FF2B5EF4-FFF2-40B4-BE49-F238E27FC236}">
                  <a16:creationId xmlns:a16="http://schemas.microsoft.com/office/drawing/2014/main" id="{983089C3-CDFC-4936-B8DE-52A7E2AA963C}"/>
                </a:ext>
              </a:extLst>
            </p:cNvPr>
            <p:cNvSpPr/>
            <p:nvPr/>
          </p:nvSpPr>
          <p:spPr>
            <a:xfrm>
              <a:off x="652346" y="704560"/>
              <a:ext cx="240898" cy="19071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2C0AB5CB-A760-441D-9F55-586D753AEBF7}"/>
                </a:ext>
              </a:extLst>
            </p:cNvPr>
            <p:cNvSpPr txBox="1"/>
            <p:nvPr/>
          </p:nvSpPr>
          <p:spPr>
            <a:xfrm>
              <a:off x="1377598" y="481912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/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93FED60-42FD-48F2-BE6B-9E1CF33CE59D}"/>
                </a:ext>
              </a:extLst>
            </p:cNvPr>
            <p:cNvSpPr/>
            <p:nvPr/>
          </p:nvSpPr>
          <p:spPr>
            <a:xfrm>
              <a:off x="2503130" y="2732379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-2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B31790A-2FA8-4921-808D-95639F1E431C}"/>
                </a:ext>
              </a:extLst>
            </p:cNvPr>
            <p:cNvSpPr/>
            <p:nvPr/>
          </p:nvSpPr>
          <p:spPr>
            <a:xfrm>
              <a:off x="1950033" y="62665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51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37FB56A-8815-4DF1-869A-C717D81AEF46}"/>
                </a:ext>
              </a:extLst>
            </p:cNvPr>
            <p:cNvCxnSpPr>
              <a:stCxn id="93" idx="6"/>
              <a:endCxn id="97" idx="2"/>
            </p:cNvCxnSpPr>
            <p:nvPr/>
          </p:nvCxnSpPr>
          <p:spPr>
            <a:xfrm>
              <a:off x="1253284" y="806673"/>
              <a:ext cx="6967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1E246F0F-B78B-4418-B366-9F85D3B36485}"/>
                </a:ext>
              </a:extLst>
            </p:cNvPr>
            <p:cNvSpPr txBox="1"/>
            <p:nvPr/>
          </p:nvSpPr>
          <p:spPr>
            <a:xfrm>
              <a:off x="2548296" y="170494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CD9AE4C2-756F-4182-BDFB-AA53DCE3618B}"/>
                </a:ext>
              </a:extLst>
            </p:cNvPr>
            <p:cNvCxnSpPr>
              <a:cxnSpLocks/>
              <a:stCxn id="93" idx="4"/>
              <a:endCxn id="96" idx="2"/>
            </p:cNvCxnSpPr>
            <p:nvPr/>
          </p:nvCxnSpPr>
          <p:spPr>
            <a:xfrm rot="16200000" flipH="1">
              <a:off x="825344" y="1234613"/>
              <a:ext cx="1925706" cy="142986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2C1D620-5841-4631-A682-C80BBAE2BE85}"/>
                </a:ext>
              </a:extLst>
            </p:cNvPr>
            <p:cNvSpPr txBox="1"/>
            <p:nvPr/>
          </p:nvSpPr>
          <p:spPr>
            <a:xfrm>
              <a:off x="3172042" y="2335448"/>
              <a:ext cx="748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非*</a:t>
              </a: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56334212-213F-410A-99D3-9F38F1BF7308}"/>
                </a:ext>
              </a:extLst>
            </p:cNvPr>
            <p:cNvSpPr/>
            <p:nvPr/>
          </p:nvSpPr>
          <p:spPr>
            <a:xfrm>
              <a:off x="3266622" y="62665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52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D79C7713-97AD-441F-A862-87D5B76A72F1}"/>
                </a:ext>
              </a:extLst>
            </p:cNvPr>
            <p:cNvCxnSpPr>
              <a:cxnSpLocks/>
              <a:stCxn id="97" idx="6"/>
              <a:endCxn id="146" idx="2"/>
            </p:cNvCxnSpPr>
            <p:nvPr/>
          </p:nvCxnSpPr>
          <p:spPr>
            <a:xfrm>
              <a:off x="2310073" y="806673"/>
              <a:ext cx="9565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C4551D6B-B5EA-46B0-8815-618202A20937}"/>
                </a:ext>
              </a:extLst>
            </p:cNvPr>
            <p:cNvSpPr/>
            <p:nvPr/>
          </p:nvSpPr>
          <p:spPr>
            <a:xfrm>
              <a:off x="4659968" y="18090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54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C0CFE0B8-AF4A-4B86-AC2D-93A962AF53F4}"/>
                </a:ext>
              </a:extLst>
            </p:cNvPr>
            <p:cNvSpPr txBox="1"/>
            <p:nvPr/>
          </p:nvSpPr>
          <p:spPr>
            <a:xfrm>
              <a:off x="2646782" y="441987"/>
              <a:ext cx="30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/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0" name="连接符: 肘形 149">
              <a:extLst>
                <a:ext uri="{FF2B5EF4-FFF2-40B4-BE49-F238E27FC236}">
                  <a16:creationId xmlns:a16="http://schemas.microsoft.com/office/drawing/2014/main" id="{120E378F-72AB-400F-A6C1-D9BA1718C6A5}"/>
                </a:ext>
              </a:extLst>
            </p:cNvPr>
            <p:cNvCxnSpPr>
              <a:cxnSpLocks/>
              <a:stCxn id="97" idx="4"/>
              <a:endCxn id="153" idx="2"/>
            </p:cNvCxnSpPr>
            <p:nvPr/>
          </p:nvCxnSpPr>
          <p:spPr>
            <a:xfrm rot="16200000" flipH="1">
              <a:off x="2197131" y="919614"/>
              <a:ext cx="1002412" cy="113656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连接符: 肘形 150">
              <a:extLst>
                <a:ext uri="{FF2B5EF4-FFF2-40B4-BE49-F238E27FC236}">
                  <a16:creationId xmlns:a16="http://schemas.microsoft.com/office/drawing/2014/main" id="{C88F6E82-10F9-430F-9568-AB97B01F86A7}"/>
                </a:ext>
              </a:extLst>
            </p:cNvPr>
            <p:cNvCxnSpPr>
              <a:cxnSpLocks/>
              <a:stCxn id="146" idx="6"/>
              <a:endCxn id="155" idx="0"/>
            </p:cNvCxnSpPr>
            <p:nvPr/>
          </p:nvCxnSpPr>
          <p:spPr>
            <a:xfrm>
              <a:off x="3626662" y="806673"/>
              <a:ext cx="3818678" cy="192570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33B64972-F36E-4675-B61A-15FBBED7B945}"/>
                </a:ext>
              </a:extLst>
            </p:cNvPr>
            <p:cNvSpPr txBox="1"/>
            <p:nvPr/>
          </p:nvSpPr>
          <p:spPr>
            <a:xfrm>
              <a:off x="4666635" y="430587"/>
              <a:ext cx="1011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\r|\n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6D12DDA4-5982-4A9A-8FAB-E0112D084E76}"/>
                </a:ext>
              </a:extLst>
            </p:cNvPr>
            <p:cNvSpPr/>
            <p:nvPr/>
          </p:nvSpPr>
          <p:spPr>
            <a:xfrm>
              <a:off x="3266622" y="18090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53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4" name="连接符: 曲线 153">
              <a:extLst>
                <a:ext uri="{FF2B5EF4-FFF2-40B4-BE49-F238E27FC236}">
                  <a16:creationId xmlns:a16="http://schemas.microsoft.com/office/drawing/2014/main" id="{C3D96D66-489F-4531-8D66-25C4EB0A03EF}"/>
                </a:ext>
              </a:extLst>
            </p:cNvPr>
            <p:cNvCxnSpPr>
              <a:cxnSpLocks/>
              <a:stCxn id="146" idx="3"/>
              <a:endCxn id="146" idx="5"/>
            </p:cNvCxnSpPr>
            <p:nvPr/>
          </p:nvCxnSpPr>
          <p:spPr>
            <a:xfrm rot="16200000" flipH="1">
              <a:off x="3446642" y="806673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BA372464-DE1C-4E54-A969-8B7ED1B61E91}"/>
                </a:ext>
              </a:extLst>
            </p:cNvPr>
            <p:cNvSpPr/>
            <p:nvPr/>
          </p:nvSpPr>
          <p:spPr>
            <a:xfrm>
              <a:off x="7265320" y="2732379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-1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D856F4B6-282B-4B61-A35D-084B7502B700}"/>
                </a:ext>
              </a:extLst>
            </p:cNvPr>
            <p:cNvSpPr txBox="1"/>
            <p:nvPr/>
          </p:nvSpPr>
          <p:spPr>
            <a:xfrm>
              <a:off x="3465246" y="1028557"/>
              <a:ext cx="1011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非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\r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非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\n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7" name="连接符: 曲线 156">
              <a:extLst>
                <a:ext uri="{FF2B5EF4-FFF2-40B4-BE49-F238E27FC236}">
                  <a16:creationId xmlns:a16="http://schemas.microsoft.com/office/drawing/2014/main" id="{8BE87B4B-63B2-4BCE-A43D-AF3D79252773}"/>
                </a:ext>
              </a:extLst>
            </p:cNvPr>
            <p:cNvCxnSpPr>
              <a:cxnSpLocks/>
              <a:stCxn id="153" idx="3"/>
              <a:endCxn id="153" idx="5"/>
            </p:cNvCxnSpPr>
            <p:nvPr/>
          </p:nvCxnSpPr>
          <p:spPr>
            <a:xfrm rot="16200000" flipH="1">
              <a:off x="3446642" y="1989105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491CA6BD-1873-43C1-8F38-A6592EE1851E}"/>
                </a:ext>
              </a:extLst>
            </p:cNvPr>
            <p:cNvCxnSpPr>
              <a:cxnSpLocks/>
              <a:stCxn id="153" idx="6"/>
              <a:endCxn id="148" idx="2"/>
            </p:cNvCxnSpPr>
            <p:nvPr/>
          </p:nvCxnSpPr>
          <p:spPr>
            <a:xfrm>
              <a:off x="3626662" y="1989105"/>
              <a:ext cx="10333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5328D41A-CC4F-4ACB-83F8-A90F1500B37C}"/>
                </a:ext>
              </a:extLst>
            </p:cNvPr>
            <p:cNvSpPr txBox="1"/>
            <p:nvPr/>
          </p:nvSpPr>
          <p:spPr>
            <a:xfrm>
              <a:off x="3920495" y="172367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0" name="连接符: 肘形 159">
              <a:extLst>
                <a:ext uri="{FF2B5EF4-FFF2-40B4-BE49-F238E27FC236}">
                  <a16:creationId xmlns:a16="http://schemas.microsoft.com/office/drawing/2014/main" id="{82651049-4CFD-456B-930D-63FA15F1F155}"/>
                </a:ext>
              </a:extLst>
            </p:cNvPr>
            <p:cNvCxnSpPr>
              <a:cxnSpLocks/>
              <a:stCxn id="97" idx="0"/>
              <a:endCxn id="155" idx="0"/>
            </p:cNvCxnSpPr>
            <p:nvPr/>
          </p:nvCxnSpPr>
          <p:spPr>
            <a:xfrm rot="16200000" flipH="1">
              <a:off x="3734833" y="-978127"/>
              <a:ext cx="2105726" cy="5315287"/>
            </a:xfrm>
            <a:prstGeom prst="bentConnector3">
              <a:avLst>
                <a:gd name="adj1" fmla="val -1085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C131C9E0-0329-469C-9191-99A0880D0483}"/>
                </a:ext>
              </a:extLst>
            </p:cNvPr>
            <p:cNvSpPr txBox="1"/>
            <p:nvPr/>
          </p:nvSpPr>
          <p:spPr>
            <a:xfrm>
              <a:off x="1964305" y="61255"/>
              <a:ext cx="1011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非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/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非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*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2" name="连接符: 曲线 161">
              <a:extLst>
                <a:ext uri="{FF2B5EF4-FFF2-40B4-BE49-F238E27FC236}">
                  <a16:creationId xmlns:a16="http://schemas.microsoft.com/office/drawing/2014/main" id="{317A9F9C-514E-4EEA-8E9A-7200408705AB}"/>
                </a:ext>
              </a:extLst>
            </p:cNvPr>
            <p:cNvCxnSpPr>
              <a:cxnSpLocks/>
              <a:stCxn id="148" idx="3"/>
              <a:endCxn id="148" idx="5"/>
            </p:cNvCxnSpPr>
            <p:nvPr/>
          </p:nvCxnSpPr>
          <p:spPr>
            <a:xfrm rot="16200000" flipH="1">
              <a:off x="4839988" y="1989105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3DEB945B-DD1E-45E0-BE0C-2DA2A160CEE7}"/>
                </a:ext>
              </a:extLst>
            </p:cNvPr>
            <p:cNvSpPr txBox="1"/>
            <p:nvPr/>
          </p:nvSpPr>
          <p:spPr>
            <a:xfrm>
              <a:off x="4696345" y="234914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4" name="连接符: 曲线 163">
              <a:extLst>
                <a:ext uri="{FF2B5EF4-FFF2-40B4-BE49-F238E27FC236}">
                  <a16:creationId xmlns:a16="http://schemas.microsoft.com/office/drawing/2014/main" id="{EE054C9B-B1E4-407A-A531-8101FD388535}"/>
                </a:ext>
              </a:extLst>
            </p:cNvPr>
            <p:cNvCxnSpPr>
              <a:cxnSpLocks/>
              <a:stCxn id="148" idx="0"/>
              <a:endCxn id="153" idx="0"/>
            </p:cNvCxnSpPr>
            <p:nvPr/>
          </p:nvCxnSpPr>
          <p:spPr>
            <a:xfrm rot="16200000" flipV="1">
              <a:off x="4143315" y="1112412"/>
              <a:ext cx="12700" cy="1393346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994B64A3-CAC0-4634-9B65-9E53C70E9D68}"/>
                </a:ext>
              </a:extLst>
            </p:cNvPr>
            <p:cNvSpPr txBox="1"/>
            <p:nvPr/>
          </p:nvSpPr>
          <p:spPr>
            <a:xfrm>
              <a:off x="4326470" y="1329505"/>
              <a:ext cx="1011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非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/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非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*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0A95C478-490C-40A4-B280-71F2E668F934}"/>
                </a:ext>
              </a:extLst>
            </p:cNvPr>
            <p:cNvSpPr/>
            <p:nvPr/>
          </p:nvSpPr>
          <p:spPr>
            <a:xfrm>
              <a:off x="5738335" y="18090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55</a:t>
              </a:r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5C454A6A-C7B4-4466-8472-E8982E7F01AA}"/>
                </a:ext>
              </a:extLst>
            </p:cNvPr>
            <p:cNvCxnSpPr>
              <a:cxnSpLocks/>
              <a:stCxn id="148" idx="6"/>
              <a:endCxn id="166" idx="2"/>
            </p:cNvCxnSpPr>
            <p:nvPr/>
          </p:nvCxnSpPr>
          <p:spPr>
            <a:xfrm>
              <a:off x="5020008" y="1989105"/>
              <a:ext cx="71832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3C717BF0-CF71-46FF-B7AD-FA36EA5A73C1}"/>
                </a:ext>
              </a:extLst>
            </p:cNvPr>
            <p:cNvSpPr txBox="1"/>
            <p:nvPr/>
          </p:nvSpPr>
          <p:spPr>
            <a:xfrm>
              <a:off x="5201287" y="1646544"/>
              <a:ext cx="300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/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9" name="连接符: 肘形 168">
              <a:extLst>
                <a:ext uri="{FF2B5EF4-FFF2-40B4-BE49-F238E27FC236}">
                  <a16:creationId xmlns:a16="http://schemas.microsoft.com/office/drawing/2014/main" id="{3492D3CA-6D12-4193-8DFD-6AD003CBA93C}"/>
                </a:ext>
              </a:extLst>
            </p:cNvPr>
            <p:cNvCxnSpPr>
              <a:cxnSpLocks/>
              <a:stCxn id="166" idx="6"/>
              <a:endCxn id="155" idx="0"/>
            </p:cNvCxnSpPr>
            <p:nvPr/>
          </p:nvCxnSpPr>
          <p:spPr>
            <a:xfrm>
              <a:off x="6098375" y="1989105"/>
              <a:ext cx="1346965" cy="74327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140407F2-FE15-4C9A-BA05-120605D26B8A}"/>
                </a:ext>
              </a:extLst>
            </p:cNvPr>
            <p:cNvSpPr txBox="1"/>
            <p:nvPr/>
          </p:nvSpPr>
          <p:spPr>
            <a:xfrm>
              <a:off x="6156578" y="1635872"/>
              <a:ext cx="748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任意</a:t>
              </a:r>
            </a:p>
          </p:txBody>
        </p:sp>
        <p:cxnSp>
          <p:nvCxnSpPr>
            <p:cNvPr id="171" name="连接符: 曲线 170">
              <a:extLst>
                <a:ext uri="{FF2B5EF4-FFF2-40B4-BE49-F238E27FC236}">
                  <a16:creationId xmlns:a16="http://schemas.microsoft.com/office/drawing/2014/main" id="{8BC72F82-AEBA-402B-A5ED-041FB8C90DD2}"/>
                </a:ext>
              </a:extLst>
            </p:cNvPr>
            <p:cNvCxnSpPr>
              <a:cxnSpLocks/>
              <a:stCxn id="93" idx="1"/>
              <a:endCxn id="93" idx="7"/>
            </p:cNvCxnSpPr>
            <p:nvPr/>
          </p:nvCxnSpPr>
          <p:spPr>
            <a:xfrm rot="5400000" flipH="1" flipV="1">
              <a:off x="1073264" y="552087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14F6E0C0-FD51-4683-9960-D61462342448}"/>
                </a:ext>
              </a:extLst>
            </p:cNvPr>
            <p:cNvSpPr txBox="1"/>
            <p:nvPr/>
          </p:nvSpPr>
          <p:spPr>
            <a:xfrm>
              <a:off x="759987" y="238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空白</a:t>
              </a: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E2F5862C-F941-4A83-97DF-736E6CE0A626}"/>
                </a:ext>
              </a:extLst>
            </p:cNvPr>
            <p:cNvSpPr txBox="1"/>
            <p:nvPr/>
          </p:nvSpPr>
          <p:spPr>
            <a:xfrm>
              <a:off x="1380441" y="2569770"/>
              <a:ext cx="748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其他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733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20175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3.4.4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单词识别算法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单词识别算法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91FC17-DE30-4E34-9302-11820330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3" y="1176447"/>
            <a:ext cx="8253473" cy="52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773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B33F52-F069-42C8-886E-F0233542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1" y="2543168"/>
            <a:ext cx="8262998" cy="17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501900"/>
            <a:ext cx="9144000" cy="19351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0" y="2501900"/>
            <a:ext cx="9108504" cy="1935163"/>
          </a:xfrm>
        </p:spPr>
        <p:txBody>
          <a:bodyPr anchor="ctr" anchorCtr="1"/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Vladimir Script" panose="03050402040407070305" pitchFamily="66" charset="0"/>
                <a:ea typeface="微软雅黑" panose="020B0503020204020204" pitchFamily="34" charset="-122"/>
                <a:cs typeface="Hei" charset="-122"/>
              </a:rPr>
              <a:t>The End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     </a:t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           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谢谢</a:t>
            </a: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" charset="-122"/>
            </a:endParaRP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2497578" y="4842481"/>
            <a:ext cx="1885950" cy="1159669"/>
          </a:xfrm>
        </p:spPr>
        <p:txBody>
          <a:bodyPr>
            <a:normAutofit lnSpcReduction="10000"/>
          </a:bodyPr>
          <a:lstStyle/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授课教师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手机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邮箱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6194" y="1815207"/>
            <a:ext cx="698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spc="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第三章 词法分析</a:t>
            </a:r>
            <a:endParaRPr lang="en-US" sz="2400" spc="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2725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412883" y="4797152"/>
            <a:ext cx="3615501" cy="118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：郑艳伟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18614002860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（微信同号）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zhengyw@sdu.edu.cn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5A7FF-0B1E-4B4C-9019-594EEA95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2" y="297292"/>
            <a:ext cx="2832628" cy="8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超前搜索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274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避免超前搜索的几点重要限制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基本字都是保留字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，用户不能用它们作自己的标识符。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基本字作为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特殊标识符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来处理，不用特殊的状态图来识别，只要查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保留字表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。（适用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Fortran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如果基本字、标识符和常数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或标号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之间没有确定的运算符或界符作间隔，则必须使用一个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空白符作间隔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。如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DO99K=1,10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要写成：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99 K=1, 10</a:t>
            </a:r>
          </a:p>
        </p:txBody>
      </p:sp>
    </p:spTree>
    <p:extLst>
      <p:ext uri="{BB962C8B-B14F-4D97-AF65-F5344CB8AC3E}">
        <p14:creationId xmlns:p14="http://schemas.microsoft.com/office/powerpoint/2010/main" val="248874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242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实型常数怎么设计？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12.5, +12.5, -12.5, 1e-1, 1.e-1, 1.12e-1, .123e-1, 1e1, 1e+1, ...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如何把多个单词种类的自动机合并成一个？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这些问题请保持好奇心，等到学完有限状态自动机再考虑，会发现非常简单。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68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4"/>
    </mc:Choice>
    <mc:Fallback xmlns="">
      <p:transition spd="slow" advTm="2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0D0366-4A52-41C6-A140-42C6622F0B32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288324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587"/>
    </mc:Choice>
    <mc:Fallback xmlns="">
      <p:transition spd="slow" advTm="158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316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当一个问题比较复杂时，通常从两个角度切入：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从人的角度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，设计一个人类比较容易理解、且容易构造的规则或模型。对单词描述来说，第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2.3.1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节介绍的正规式正是这样的一个工具。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从计算机的角度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，设计一个计算机算法比较容易实现的模型。前面所述的状态转换图是一个好的工具，但是需要对其施加一定的限制，后面定义为确定有限自动机。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然后，我们需要寻找一个算法，实现两种模型的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52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"/>
    </mc:Choice>
    <mc:Fallback xmlns="">
      <p:transition spd="slow" advTm="136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2F0A2B-7FA2-4B69-BCFF-37416F89ABF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3971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2045"/>
    </mc:Choice>
    <mc:Fallback xmlns="">
      <p:transition spd="slow" advTm="204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208DAC-926C-4ACF-97C1-1ABF9E30230F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98550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3274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确定有限自动机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(DFA) 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是一个五元式：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，其中：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有限状态集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，它的每个元素称为一个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有穷字母表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，它的每个元素称为一个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输入字符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至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单值映射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意味着，当当前状态为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、输入字符为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时，将转换到下一个状态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后继状态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唯一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初态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，是一个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终态集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（可空）。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3274230"/>
              </a:xfrm>
              <a:prstGeom prst="rect">
                <a:avLst/>
              </a:prstGeom>
              <a:blipFill>
                <a:blip r:embed="rId3"/>
                <a:stretch>
                  <a:fillRect l="-619" b="-26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17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状态转换矩阵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2838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可以用一个矩阵表示，该矩阵的行表示状态，列表示输入字符，矩阵元素表示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的值，这个矩阵称为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状态转换矩阵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=({0,1,2,3},{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},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0, {3})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为：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=1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2            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3            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=1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=3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对应的状态转换矩阵为：</a:t>
                </a: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2838534"/>
              </a:xfrm>
              <a:prstGeom prst="rect">
                <a:avLst/>
              </a:prstGeom>
              <a:blipFill>
                <a:blip r:embed="rId3"/>
                <a:stretch>
                  <a:fillRect l="-688" b="-27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2B35E3-5D77-4A45-84A5-6CE58E27F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38053"/>
              </p:ext>
            </p:extLst>
          </p:nvPr>
        </p:nvGraphicFramePr>
        <p:xfrm>
          <a:off x="611560" y="4077072"/>
          <a:ext cx="47002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753">
                  <a:extLst>
                    <a:ext uri="{9D8B030D-6E8A-4147-A177-3AD203B41FA5}">
                      <a16:colId xmlns:a16="http://schemas.microsoft.com/office/drawing/2014/main" val="3361108738"/>
                    </a:ext>
                  </a:extLst>
                </a:gridCol>
                <a:gridCol w="1566753">
                  <a:extLst>
                    <a:ext uri="{9D8B030D-6E8A-4147-A177-3AD203B41FA5}">
                      <a16:colId xmlns:a16="http://schemas.microsoft.com/office/drawing/2014/main" val="2353999909"/>
                    </a:ext>
                  </a:extLst>
                </a:gridCol>
                <a:gridCol w="1566753">
                  <a:extLst>
                    <a:ext uri="{9D8B030D-6E8A-4147-A177-3AD203B41FA5}">
                      <a16:colId xmlns:a16="http://schemas.microsoft.com/office/drawing/2014/main" val="129389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20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289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56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17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512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C6010BB-C74E-437F-AA1A-9EC99F0C5C9F}"/>
                  </a:ext>
                </a:extLst>
              </p:cNvPr>
              <p:cNvSpPr/>
              <p:nvPr/>
            </p:nvSpPr>
            <p:spPr>
              <a:xfrm>
                <a:off x="6228184" y="4360207"/>
                <a:ext cx="1548564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C6010BB-C74E-437F-AA1A-9EC99F0C5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360207"/>
                <a:ext cx="1548564" cy="1126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右 8">
            <a:extLst>
              <a:ext uri="{FF2B5EF4-FFF2-40B4-BE49-F238E27FC236}">
                <a16:creationId xmlns:a16="http://schemas.microsoft.com/office/drawing/2014/main" id="{82C9E7FC-7EAB-4C3B-BA28-C0A8E72E8C47}"/>
              </a:ext>
            </a:extLst>
          </p:cNvPr>
          <p:cNvSpPr/>
          <p:nvPr/>
        </p:nvSpPr>
        <p:spPr>
          <a:xfrm>
            <a:off x="5508104" y="4739172"/>
            <a:ext cx="648072" cy="369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868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5789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可以表示为一张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状态转换图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上的任何字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，若存在一条从初态结点到某一终态结点的通路，且这条通路上所有弧的标记符连接成的字等于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可为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M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识别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读出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接受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的初态结点同时又是终态结点，则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空字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可为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所识别（或接受）。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DMF M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所能识别的字的全体记为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上的字集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是正规的，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等价于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M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=({0,1,2,3},{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},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0, {3})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为：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=1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2            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3            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=1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=3            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对应的状态转换图如右图。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识别的字：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包含两个连续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或者两个连续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的字。</a:t>
                </a: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5789085"/>
              </a:xfrm>
              <a:prstGeom prst="rect">
                <a:avLst/>
              </a:prstGeom>
              <a:blipFill>
                <a:blip r:embed="rId3"/>
                <a:stretch>
                  <a:fillRect l="-6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7ACF8D46-AAD7-4451-872A-78DC6E4EDEE3}"/>
              </a:ext>
            </a:extLst>
          </p:cNvPr>
          <p:cNvGrpSpPr/>
          <p:nvPr/>
        </p:nvGrpSpPr>
        <p:grpSpPr>
          <a:xfrm>
            <a:off x="5004048" y="5229200"/>
            <a:ext cx="3572305" cy="1564872"/>
            <a:chOff x="3099283" y="4904884"/>
            <a:chExt cx="3572305" cy="15648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E6B358E-78EA-446E-A5E5-6A878219C162}"/>
                </a:ext>
              </a:extLst>
            </p:cNvPr>
            <p:cNvSpPr/>
            <p:nvPr/>
          </p:nvSpPr>
          <p:spPr>
            <a:xfrm>
              <a:off x="3491880" y="545486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CE4AF1A-A2E4-4726-8577-692E37528B71}"/>
                </a:ext>
              </a:extLst>
            </p:cNvPr>
            <p:cNvSpPr/>
            <p:nvPr/>
          </p:nvSpPr>
          <p:spPr>
            <a:xfrm>
              <a:off x="4585913" y="497971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656372D-1F2F-43B6-A13F-1C042FACDD75}"/>
                </a:ext>
              </a:extLst>
            </p:cNvPr>
            <p:cNvSpPr/>
            <p:nvPr/>
          </p:nvSpPr>
          <p:spPr>
            <a:xfrm>
              <a:off x="5868144" y="5454865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85AF67E7-6BA0-43AC-BEA5-F0BBA1A434F8}"/>
                </a:ext>
              </a:extLst>
            </p:cNvPr>
            <p:cNvSpPr/>
            <p:nvPr/>
          </p:nvSpPr>
          <p:spPr>
            <a:xfrm>
              <a:off x="3099283" y="5527506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B00D7A6-2579-44FB-9FC0-7405411E0228}"/>
                </a:ext>
              </a:extLst>
            </p:cNvPr>
            <p:cNvCxnSpPr>
              <a:cxnSpLocks/>
              <a:stCxn id="12" idx="3"/>
              <a:endCxn id="24" idx="1"/>
            </p:cNvCxnSpPr>
            <p:nvPr/>
          </p:nvCxnSpPr>
          <p:spPr>
            <a:xfrm>
              <a:off x="4638640" y="5287031"/>
              <a:ext cx="0" cy="851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B966173C-1E3C-4CE9-BE42-BDD6B9EC148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3954756" y="4853943"/>
              <a:ext cx="318067" cy="88377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EE18870-4F10-4D89-9AD5-B09929E489A0}"/>
                </a:ext>
              </a:extLst>
            </p:cNvPr>
            <p:cNvSpPr txBox="1"/>
            <p:nvPr/>
          </p:nvSpPr>
          <p:spPr>
            <a:xfrm>
              <a:off x="3851920" y="490857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6418A4F-8CFB-4D27-893F-A2092550BCAD}"/>
                </a:ext>
              </a:extLst>
            </p:cNvPr>
            <p:cNvSpPr/>
            <p:nvPr/>
          </p:nvSpPr>
          <p:spPr>
            <a:xfrm>
              <a:off x="4585913" y="608573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0C5BB478-F53D-4961-ABBA-92F8E6AEAD95}"/>
                </a:ext>
              </a:extLst>
            </p:cNvPr>
            <p:cNvCxnSpPr>
              <a:cxnSpLocks/>
              <a:stCxn id="11" idx="4"/>
              <a:endCxn id="24" idx="2"/>
            </p:cNvCxnSpPr>
            <p:nvPr/>
          </p:nvCxnSpPr>
          <p:spPr>
            <a:xfrm rot="16200000" flipH="1">
              <a:off x="3903480" y="5583324"/>
              <a:ext cx="450852" cy="91401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9F33E46-6072-4E94-A3D6-4E5697B9891C}"/>
                </a:ext>
              </a:extLst>
            </p:cNvPr>
            <p:cNvSpPr txBox="1"/>
            <p:nvPr/>
          </p:nvSpPr>
          <p:spPr>
            <a:xfrm>
              <a:off x="3804944" y="610963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连接符: 曲线 32">
              <a:extLst>
                <a:ext uri="{FF2B5EF4-FFF2-40B4-BE49-F238E27FC236}">
                  <a16:creationId xmlns:a16="http://schemas.microsoft.com/office/drawing/2014/main" id="{EF8EC9B1-87A0-4FC2-AFE0-FCB59ECF0992}"/>
                </a:ext>
              </a:extLst>
            </p:cNvPr>
            <p:cNvCxnSpPr>
              <a:cxnSpLocks/>
              <a:stCxn id="12" idx="6"/>
              <a:endCxn id="13" idx="0"/>
            </p:cNvCxnSpPr>
            <p:nvPr/>
          </p:nvCxnSpPr>
          <p:spPr>
            <a:xfrm>
              <a:off x="4945953" y="5159738"/>
              <a:ext cx="1102211" cy="29512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BFA103E2-5154-4147-92E2-8FA38B0A87B2}"/>
                </a:ext>
              </a:extLst>
            </p:cNvPr>
            <p:cNvCxnSpPr>
              <a:cxnSpLocks/>
              <a:stCxn id="24" idx="7"/>
              <a:endCxn id="12" idx="5"/>
            </p:cNvCxnSpPr>
            <p:nvPr/>
          </p:nvCxnSpPr>
          <p:spPr>
            <a:xfrm flipV="1">
              <a:off x="4893226" y="5287031"/>
              <a:ext cx="0" cy="851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42EFA94-2F13-497A-8453-7A3EF02FBEBA}"/>
                </a:ext>
              </a:extLst>
            </p:cNvPr>
            <p:cNvSpPr txBox="1"/>
            <p:nvPr/>
          </p:nvSpPr>
          <p:spPr>
            <a:xfrm>
              <a:off x="5305993" y="490488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5120B42-E8EA-44DE-AF79-EE32DC353E15}"/>
                </a:ext>
              </a:extLst>
            </p:cNvPr>
            <p:cNvSpPr txBox="1"/>
            <p:nvPr/>
          </p:nvSpPr>
          <p:spPr>
            <a:xfrm>
              <a:off x="4397623" y="550737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连接符: 曲线 44">
              <a:extLst>
                <a:ext uri="{FF2B5EF4-FFF2-40B4-BE49-F238E27FC236}">
                  <a16:creationId xmlns:a16="http://schemas.microsoft.com/office/drawing/2014/main" id="{E723353B-3EED-4515-A98C-6B8A4FE0508D}"/>
                </a:ext>
              </a:extLst>
            </p:cNvPr>
            <p:cNvCxnSpPr>
              <a:cxnSpLocks/>
              <a:stCxn id="24" idx="6"/>
              <a:endCxn id="13" idx="4"/>
            </p:cNvCxnSpPr>
            <p:nvPr/>
          </p:nvCxnSpPr>
          <p:spPr>
            <a:xfrm flipV="1">
              <a:off x="4945953" y="5814905"/>
              <a:ext cx="1102211" cy="45085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AB20969-5B1A-44B8-AB47-044EF4A1C1C3}"/>
                </a:ext>
              </a:extLst>
            </p:cNvPr>
            <p:cNvSpPr txBox="1"/>
            <p:nvPr/>
          </p:nvSpPr>
          <p:spPr>
            <a:xfrm>
              <a:off x="4865744" y="554347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101D964-4BB7-4220-95BB-80A0E16C6363}"/>
                </a:ext>
              </a:extLst>
            </p:cNvPr>
            <p:cNvSpPr txBox="1"/>
            <p:nvPr/>
          </p:nvSpPr>
          <p:spPr>
            <a:xfrm>
              <a:off x="5497058" y="6131202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连接符: 曲线 49">
              <a:extLst>
                <a:ext uri="{FF2B5EF4-FFF2-40B4-BE49-F238E27FC236}">
                  <a16:creationId xmlns:a16="http://schemas.microsoft.com/office/drawing/2014/main" id="{0A16A010-D819-4966-9A73-4316BC86EB9A}"/>
                </a:ext>
              </a:extLst>
            </p:cNvPr>
            <p:cNvCxnSpPr>
              <a:cxnSpLocks/>
              <a:stCxn id="13" idx="7"/>
              <a:endCxn id="13" idx="5"/>
            </p:cNvCxnSpPr>
            <p:nvPr/>
          </p:nvCxnSpPr>
          <p:spPr>
            <a:xfrm rot="16200000" flipH="1">
              <a:off x="6048164" y="5634885"/>
              <a:ext cx="254586" cy="12700"/>
            </a:xfrm>
            <a:prstGeom prst="curvedConnector5">
              <a:avLst>
                <a:gd name="adj1" fmla="val -51391"/>
                <a:gd name="adj2" fmla="val 1865071"/>
                <a:gd name="adj3" fmla="val 1491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连接符: 曲线 52">
              <a:extLst>
                <a:ext uri="{FF2B5EF4-FFF2-40B4-BE49-F238E27FC236}">
                  <a16:creationId xmlns:a16="http://schemas.microsoft.com/office/drawing/2014/main" id="{40DCFFCE-B970-43A0-A078-563DA24A85EA}"/>
                </a:ext>
              </a:extLst>
            </p:cNvPr>
            <p:cNvCxnSpPr>
              <a:cxnSpLocks/>
              <a:stCxn id="13" idx="1"/>
              <a:endCxn id="13" idx="3"/>
            </p:cNvCxnSpPr>
            <p:nvPr/>
          </p:nvCxnSpPr>
          <p:spPr>
            <a:xfrm rot="16200000" flipH="1">
              <a:off x="5793578" y="5634885"/>
              <a:ext cx="254586" cy="12700"/>
            </a:xfrm>
            <a:prstGeom prst="curvedConnector5">
              <a:avLst>
                <a:gd name="adj1" fmla="val -58168"/>
                <a:gd name="adj2" fmla="val -2267843"/>
                <a:gd name="adj3" fmla="val 14461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1D78C8B-E02D-48B5-9254-9CBD790D6730}"/>
                </a:ext>
              </a:extLst>
            </p:cNvPr>
            <p:cNvSpPr txBox="1"/>
            <p:nvPr/>
          </p:nvSpPr>
          <p:spPr>
            <a:xfrm>
              <a:off x="5397236" y="543842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5E4D2C5-5225-4C98-8C2B-FCECFAD7A5F3}"/>
                </a:ext>
              </a:extLst>
            </p:cNvPr>
            <p:cNvSpPr txBox="1"/>
            <p:nvPr/>
          </p:nvSpPr>
          <p:spPr>
            <a:xfrm>
              <a:off x="6355476" y="547635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50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的确定性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确定性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表现在存在映射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l-GR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19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>
            <a:extLst>
              <a:ext uri="{FF2B5EF4-FFF2-40B4-BE49-F238E27FC236}">
                <a16:creationId xmlns:a16="http://schemas.microsoft.com/office/drawing/2014/main" id="{DE6B358E-78EA-446E-A5E5-6A878219C162}"/>
              </a:ext>
            </a:extLst>
          </p:cNvPr>
          <p:cNvSpPr/>
          <p:nvPr/>
        </p:nvSpPr>
        <p:spPr>
          <a:xfrm>
            <a:off x="1738150" y="230385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CE4AF1A-A2E4-4726-8577-692E37528B71}"/>
              </a:ext>
            </a:extLst>
          </p:cNvPr>
          <p:cNvSpPr/>
          <p:nvPr/>
        </p:nvSpPr>
        <p:spPr>
          <a:xfrm>
            <a:off x="2832183" y="182870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B966173C-1E3C-4CE9-BE42-BDD6B9EC148B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rot="5400000" flipH="1" flipV="1">
            <a:off x="2227613" y="1699284"/>
            <a:ext cx="295127" cy="91401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EE18870-4F10-4D89-9AD5-B09929E489A0}"/>
              </a:ext>
            </a:extLst>
          </p:cNvPr>
          <p:cNvSpPr txBox="1"/>
          <p:nvPr/>
        </p:nvSpPr>
        <p:spPr>
          <a:xfrm>
            <a:off x="2098190" y="175756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6418A4F-8CFB-4D27-893F-A2092550BCAD}"/>
              </a:ext>
            </a:extLst>
          </p:cNvPr>
          <p:cNvSpPr/>
          <p:nvPr/>
        </p:nvSpPr>
        <p:spPr>
          <a:xfrm>
            <a:off x="2832183" y="293472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0C5BB478-F53D-4961-ABBA-92F8E6AEAD95}"/>
              </a:ext>
            </a:extLst>
          </p:cNvPr>
          <p:cNvCxnSpPr>
            <a:cxnSpLocks/>
            <a:stCxn id="11" idx="4"/>
            <a:endCxn id="24" idx="2"/>
          </p:cNvCxnSpPr>
          <p:nvPr/>
        </p:nvCxnSpPr>
        <p:spPr>
          <a:xfrm rot="16200000" flipH="1">
            <a:off x="2149750" y="2432312"/>
            <a:ext cx="450852" cy="91401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9F33E46-6072-4E94-A3D6-4E5697B9891C}"/>
              </a:ext>
            </a:extLst>
          </p:cNvPr>
          <p:cNvSpPr txBox="1"/>
          <p:nvPr/>
        </p:nvSpPr>
        <p:spPr>
          <a:xfrm>
            <a:off x="2051214" y="295862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367AF1E-D993-47D9-B36E-474C737970D4}"/>
              </a:ext>
            </a:extLst>
          </p:cNvPr>
          <p:cNvSpPr/>
          <p:nvPr/>
        </p:nvSpPr>
        <p:spPr>
          <a:xfrm>
            <a:off x="4499992" y="240563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BDDD6BA-CAC1-44C3-9A2E-9D9C36DFE369}"/>
              </a:ext>
            </a:extLst>
          </p:cNvPr>
          <p:cNvSpPr/>
          <p:nvPr/>
        </p:nvSpPr>
        <p:spPr>
          <a:xfrm>
            <a:off x="5594025" y="240563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8D5DA18-F593-466A-800C-C68198E07A51}"/>
              </a:ext>
            </a:extLst>
          </p:cNvPr>
          <p:cNvSpPr txBox="1"/>
          <p:nvPr/>
        </p:nvSpPr>
        <p:spPr>
          <a:xfrm>
            <a:off x="5049033" y="224710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B21A3BA-1C42-423F-A298-2D9E548D338D}"/>
              </a:ext>
            </a:extLst>
          </p:cNvPr>
          <p:cNvSpPr/>
          <p:nvPr/>
        </p:nvSpPr>
        <p:spPr>
          <a:xfrm>
            <a:off x="6643059" y="240563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6986DA9-D51C-4751-B272-67B2BC5EFC42}"/>
                  </a:ext>
                </a:extLst>
              </p:cNvPr>
              <p:cNvSpPr txBox="1"/>
              <p:nvPr/>
            </p:nvSpPr>
            <p:spPr>
              <a:xfrm>
                <a:off x="6110472" y="2272513"/>
                <a:ext cx="3450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6986DA9-D51C-4751-B272-67B2BC5EF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472" y="2272513"/>
                <a:ext cx="34509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18F8537-62B1-4A03-B816-9A1C91E76E22}"/>
              </a:ext>
            </a:extLst>
          </p:cNvPr>
          <p:cNvCxnSpPr>
            <a:cxnSpLocks/>
          </p:cNvCxnSpPr>
          <p:nvPr/>
        </p:nvCxnSpPr>
        <p:spPr>
          <a:xfrm>
            <a:off x="4860032" y="2585655"/>
            <a:ext cx="7339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5340C77-B32C-4A05-9CE5-E52621DDE4A2}"/>
              </a:ext>
            </a:extLst>
          </p:cNvPr>
          <p:cNvCxnSpPr>
            <a:cxnSpLocks/>
          </p:cNvCxnSpPr>
          <p:nvPr/>
        </p:nvCxnSpPr>
        <p:spPr>
          <a:xfrm>
            <a:off x="5954065" y="2585655"/>
            <a:ext cx="6889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EDB6A991-A6C1-4962-A578-5F27569FD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945" y="3420996"/>
            <a:ext cx="938219" cy="93821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9E7E9DA-BAD6-439F-A97B-9B739A671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693" y="3426885"/>
            <a:ext cx="938219" cy="938219"/>
          </a:xfrm>
          <a:prstGeom prst="rect">
            <a:avLst/>
          </a:prstGeom>
        </p:spPr>
      </p:pic>
      <p:sp>
        <p:nvSpPr>
          <p:cNvPr id="47" name="椭圆 46">
            <a:extLst>
              <a:ext uri="{FF2B5EF4-FFF2-40B4-BE49-F238E27FC236}">
                <a16:creationId xmlns:a16="http://schemas.microsoft.com/office/drawing/2014/main" id="{9696DEEA-2BFD-4CE0-B147-FC9D0EDD43AE}"/>
              </a:ext>
            </a:extLst>
          </p:cNvPr>
          <p:cNvSpPr/>
          <p:nvPr/>
        </p:nvSpPr>
        <p:spPr>
          <a:xfrm>
            <a:off x="1828146" y="538800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5D544B6-F838-4A68-A94B-911FD5E2BF9D}"/>
              </a:ext>
            </a:extLst>
          </p:cNvPr>
          <p:cNvSpPr/>
          <p:nvPr/>
        </p:nvSpPr>
        <p:spPr>
          <a:xfrm>
            <a:off x="2922179" y="4912859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7A05E3C5-754C-49C4-BB9B-83B84FC0596B}"/>
              </a:ext>
            </a:extLst>
          </p:cNvPr>
          <p:cNvCxnSpPr>
            <a:cxnSpLocks/>
            <a:stCxn id="47" idx="0"/>
            <a:endCxn id="51" idx="2"/>
          </p:cNvCxnSpPr>
          <p:nvPr/>
        </p:nvCxnSpPr>
        <p:spPr>
          <a:xfrm rot="5400000" flipH="1" flipV="1">
            <a:off x="2317609" y="4783437"/>
            <a:ext cx="295127" cy="91401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9841B541-C7D0-4614-97E6-74E42145223B}"/>
              </a:ext>
            </a:extLst>
          </p:cNvPr>
          <p:cNvSpPr txBox="1"/>
          <p:nvPr/>
        </p:nvSpPr>
        <p:spPr>
          <a:xfrm>
            <a:off x="2188186" y="484171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730B8C3-A91B-4C33-96AA-3A2DC95D911D}"/>
              </a:ext>
            </a:extLst>
          </p:cNvPr>
          <p:cNvSpPr/>
          <p:nvPr/>
        </p:nvSpPr>
        <p:spPr>
          <a:xfrm>
            <a:off x="2922179" y="601887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CDF2F558-B53D-4FDD-B525-568CDCD78E1E}"/>
              </a:ext>
            </a:extLst>
          </p:cNvPr>
          <p:cNvCxnSpPr>
            <a:cxnSpLocks/>
            <a:stCxn id="47" idx="4"/>
            <a:endCxn id="55" idx="2"/>
          </p:cNvCxnSpPr>
          <p:nvPr/>
        </p:nvCxnSpPr>
        <p:spPr>
          <a:xfrm rot="16200000" flipH="1">
            <a:off x="2239746" y="5516465"/>
            <a:ext cx="450852" cy="91401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78A48CF1-99B3-4C2C-8433-491D4C888D70}"/>
              </a:ext>
            </a:extLst>
          </p:cNvPr>
          <p:cNvSpPr txBox="1"/>
          <p:nvPr/>
        </p:nvSpPr>
        <p:spPr>
          <a:xfrm>
            <a:off x="2141210" y="6042774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5DB655-C0B3-4F72-BCDE-BADF98503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630" y="5009198"/>
            <a:ext cx="1207205" cy="1171604"/>
          </a:xfrm>
          <a:prstGeom prst="rect">
            <a:avLst/>
          </a:prstGeom>
        </p:spPr>
      </p:pic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4F560865-6594-45FC-99B6-321AB9147C9A}"/>
              </a:ext>
            </a:extLst>
          </p:cNvPr>
          <p:cNvCxnSpPr>
            <a:cxnSpLocks/>
            <a:stCxn id="47" idx="6"/>
            <a:endCxn id="51" idx="4"/>
          </p:cNvCxnSpPr>
          <p:nvPr/>
        </p:nvCxnSpPr>
        <p:spPr>
          <a:xfrm flipV="1">
            <a:off x="2188186" y="5272899"/>
            <a:ext cx="914013" cy="29512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39377565-82C0-4F67-9FBA-764BD80CB69F}"/>
              </a:ext>
            </a:extLst>
          </p:cNvPr>
          <p:cNvSpPr txBox="1"/>
          <p:nvPr/>
        </p:nvSpPr>
        <p:spPr>
          <a:xfrm>
            <a:off x="2490602" y="545489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361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338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 M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，使其识别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偶数个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偶数个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的字（含空字）。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r>
              <a:rPr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问题的状态空间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9138" indent="-3619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：偶数个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偶数个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marL="719138" indent="-3619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：偶数个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奇数个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marL="719138" indent="-3619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：奇数个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偶数个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marL="719138" indent="-3619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：奇数个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奇数个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marL="357188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输入一个字符后从一个状态转换到另外一个状态。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42AA8F8-0257-4DD9-BD6C-4B0AB18490DC}"/>
              </a:ext>
            </a:extLst>
          </p:cNvPr>
          <p:cNvGrpSpPr/>
          <p:nvPr/>
        </p:nvGrpSpPr>
        <p:grpSpPr>
          <a:xfrm>
            <a:off x="1475656" y="4731854"/>
            <a:ext cx="2717862" cy="1690678"/>
            <a:chOff x="1475656" y="4731854"/>
            <a:chExt cx="2717862" cy="169067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E6B358E-78EA-446E-A5E5-6A878219C162}"/>
                </a:ext>
              </a:extLst>
            </p:cNvPr>
            <p:cNvSpPr/>
            <p:nvPr/>
          </p:nvSpPr>
          <p:spPr>
            <a:xfrm>
              <a:off x="1907704" y="606249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CE4AF1A-A2E4-4726-8577-692E37528B71}"/>
                </a:ext>
              </a:extLst>
            </p:cNvPr>
            <p:cNvSpPr/>
            <p:nvPr/>
          </p:nvSpPr>
          <p:spPr>
            <a:xfrm>
              <a:off x="3833478" y="473185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656372D-1F2F-43B6-A13F-1C042FACDD75}"/>
                </a:ext>
              </a:extLst>
            </p:cNvPr>
            <p:cNvSpPr/>
            <p:nvPr/>
          </p:nvSpPr>
          <p:spPr>
            <a:xfrm>
              <a:off x="1907704" y="4731854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85AF67E7-6BA0-43AC-BEA5-F0BBA1A434F8}"/>
                </a:ext>
              </a:extLst>
            </p:cNvPr>
            <p:cNvSpPr/>
            <p:nvPr/>
          </p:nvSpPr>
          <p:spPr>
            <a:xfrm>
              <a:off x="1475656" y="4804495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6418A4F-8CFB-4D27-893F-A2092550BCAD}"/>
                </a:ext>
              </a:extLst>
            </p:cNvPr>
            <p:cNvSpPr/>
            <p:nvPr/>
          </p:nvSpPr>
          <p:spPr>
            <a:xfrm>
              <a:off x="3833478" y="606249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BA86AEB-D9D7-4396-9E51-CF5DF15FC266}"/>
              </a:ext>
            </a:extLst>
          </p:cNvPr>
          <p:cNvGrpSpPr/>
          <p:nvPr/>
        </p:nvGrpSpPr>
        <p:grpSpPr>
          <a:xfrm>
            <a:off x="2215017" y="6369805"/>
            <a:ext cx="1671188" cy="350077"/>
            <a:chOff x="2215017" y="6369805"/>
            <a:chExt cx="1671188" cy="350077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B00D7A6-2579-44FB-9FC0-7405411E0228}"/>
                </a:ext>
              </a:extLst>
            </p:cNvPr>
            <p:cNvCxnSpPr>
              <a:cxnSpLocks/>
              <a:stCxn id="24" idx="3"/>
              <a:endCxn id="11" idx="5"/>
            </p:cNvCxnSpPr>
            <p:nvPr/>
          </p:nvCxnSpPr>
          <p:spPr>
            <a:xfrm flipH="1">
              <a:off x="2215017" y="6369805"/>
              <a:ext cx="1671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5E4D2C5-5225-4C98-8C2B-FCECFAD7A5F3}"/>
                </a:ext>
              </a:extLst>
            </p:cNvPr>
            <p:cNvSpPr txBox="1"/>
            <p:nvPr/>
          </p:nvSpPr>
          <p:spPr>
            <a:xfrm>
              <a:off x="2843808" y="638132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6531FE-1D17-4701-B479-5DD00F40D2C9}"/>
              </a:ext>
            </a:extLst>
          </p:cNvPr>
          <p:cNvGrpSpPr/>
          <p:nvPr/>
        </p:nvGrpSpPr>
        <p:grpSpPr>
          <a:xfrm>
            <a:off x="1733095" y="5039167"/>
            <a:ext cx="316112" cy="1076052"/>
            <a:chOff x="1733095" y="5039167"/>
            <a:chExt cx="316112" cy="1076052"/>
          </a:xfrm>
        </p:grpSpPr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BFA103E2-5154-4147-92E2-8FA38B0A87B2}"/>
                </a:ext>
              </a:extLst>
            </p:cNvPr>
            <p:cNvCxnSpPr>
              <a:cxnSpLocks/>
              <a:stCxn id="13" idx="3"/>
              <a:endCxn id="11" idx="1"/>
            </p:cNvCxnSpPr>
            <p:nvPr/>
          </p:nvCxnSpPr>
          <p:spPr>
            <a:xfrm>
              <a:off x="1960431" y="5039167"/>
              <a:ext cx="0" cy="1076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83B443C-5457-482B-8A04-04412578604C}"/>
                </a:ext>
              </a:extLst>
            </p:cNvPr>
            <p:cNvSpPr txBox="1"/>
            <p:nvPr/>
          </p:nvSpPr>
          <p:spPr>
            <a:xfrm>
              <a:off x="1733095" y="5312501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B905E8F-A46E-4E97-8DF5-722B2976A06A}"/>
              </a:ext>
            </a:extLst>
          </p:cNvPr>
          <p:cNvGrpSpPr/>
          <p:nvPr/>
        </p:nvGrpSpPr>
        <p:grpSpPr>
          <a:xfrm>
            <a:off x="2215017" y="4473089"/>
            <a:ext cx="1671188" cy="338554"/>
            <a:chOff x="2215017" y="4473089"/>
            <a:chExt cx="1671188" cy="338554"/>
          </a:xfrm>
        </p:grpSpPr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239794F-A720-4BFF-9752-5AF4D25F691D}"/>
                </a:ext>
              </a:extLst>
            </p:cNvPr>
            <p:cNvCxnSpPr>
              <a:cxnSpLocks/>
              <a:stCxn id="13" idx="7"/>
              <a:endCxn id="12" idx="1"/>
            </p:cNvCxnSpPr>
            <p:nvPr/>
          </p:nvCxnSpPr>
          <p:spPr>
            <a:xfrm>
              <a:off x="2215017" y="4784581"/>
              <a:ext cx="1671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9AEE5FE-5481-4B57-9204-58D0A4473E07}"/>
                </a:ext>
              </a:extLst>
            </p:cNvPr>
            <p:cNvSpPr txBox="1"/>
            <p:nvPr/>
          </p:nvSpPr>
          <p:spPr>
            <a:xfrm>
              <a:off x="2843808" y="4473089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5C79FD8-5779-4979-9F09-3DF3956D9C08}"/>
              </a:ext>
            </a:extLst>
          </p:cNvPr>
          <p:cNvGrpSpPr/>
          <p:nvPr/>
        </p:nvGrpSpPr>
        <p:grpSpPr>
          <a:xfrm>
            <a:off x="3635896" y="5039167"/>
            <a:ext cx="316112" cy="1076052"/>
            <a:chOff x="3635896" y="5039167"/>
            <a:chExt cx="316112" cy="1076052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6698280C-0339-42DD-A96E-A555EA381D67}"/>
                </a:ext>
              </a:extLst>
            </p:cNvPr>
            <p:cNvCxnSpPr>
              <a:cxnSpLocks/>
              <a:stCxn id="12" idx="3"/>
              <a:endCxn id="24" idx="1"/>
            </p:cNvCxnSpPr>
            <p:nvPr/>
          </p:nvCxnSpPr>
          <p:spPr>
            <a:xfrm>
              <a:off x="3886205" y="5039167"/>
              <a:ext cx="0" cy="1076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BBEEDB9-A799-4FBB-9AB5-EE895879D100}"/>
                </a:ext>
              </a:extLst>
            </p:cNvPr>
            <p:cNvSpPr txBox="1"/>
            <p:nvPr/>
          </p:nvSpPr>
          <p:spPr>
            <a:xfrm>
              <a:off x="3635896" y="5346479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5C9470C-3C96-4E3A-A638-DDE3C7CC2E5B}"/>
              </a:ext>
            </a:extLst>
          </p:cNvPr>
          <p:cNvGrpSpPr/>
          <p:nvPr/>
        </p:nvGrpSpPr>
        <p:grpSpPr>
          <a:xfrm>
            <a:off x="2215017" y="5036221"/>
            <a:ext cx="1671188" cy="338554"/>
            <a:chOff x="2215017" y="5036221"/>
            <a:chExt cx="1671188" cy="338554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3A076C99-262D-49EC-8E65-9B59DDA26FE2}"/>
                </a:ext>
              </a:extLst>
            </p:cNvPr>
            <p:cNvCxnSpPr>
              <a:cxnSpLocks/>
              <a:stCxn id="12" idx="3"/>
              <a:endCxn id="13" idx="5"/>
            </p:cNvCxnSpPr>
            <p:nvPr/>
          </p:nvCxnSpPr>
          <p:spPr>
            <a:xfrm flipH="1">
              <a:off x="2215017" y="5039167"/>
              <a:ext cx="1671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C7E076E-A2B2-430F-B597-4A7BAD79C04B}"/>
                </a:ext>
              </a:extLst>
            </p:cNvPr>
            <p:cNvSpPr txBox="1"/>
            <p:nvPr/>
          </p:nvSpPr>
          <p:spPr>
            <a:xfrm>
              <a:off x="2853002" y="503622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7106590-5BA0-460C-A9FA-26F8D8CD6095}"/>
              </a:ext>
            </a:extLst>
          </p:cNvPr>
          <p:cNvGrpSpPr/>
          <p:nvPr/>
        </p:nvGrpSpPr>
        <p:grpSpPr>
          <a:xfrm>
            <a:off x="2195200" y="5039167"/>
            <a:ext cx="316112" cy="1076052"/>
            <a:chOff x="2195200" y="5039167"/>
            <a:chExt cx="316112" cy="1076052"/>
          </a:xfrm>
        </p:grpSpPr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C233529E-1602-49E2-894F-42DD1E0E1F5C}"/>
                </a:ext>
              </a:extLst>
            </p:cNvPr>
            <p:cNvCxnSpPr>
              <a:cxnSpLocks/>
              <a:stCxn id="11" idx="7"/>
              <a:endCxn id="13" idx="5"/>
            </p:cNvCxnSpPr>
            <p:nvPr/>
          </p:nvCxnSpPr>
          <p:spPr>
            <a:xfrm flipV="1">
              <a:off x="2215017" y="5039167"/>
              <a:ext cx="0" cy="1076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60CF159-95B9-490C-9407-A104702F74C2}"/>
                </a:ext>
              </a:extLst>
            </p:cNvPr>
            <p:cNvSpPr txBox="1"/>
            <p:nvPr/>
          </p:nvSpPr>
          <p:spPr>
            <a:xfrm>
              <a:off x="2195200" y="533571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454BBBC-C3D5-4625-8F80-DCB3234882ED}"/>
              </a:ext>
            </a:extLst>
          </p:cNvPr>
          <p:cNvGrpSpPr/>
          <p:nvPr/>
        </p:nvGrpSpPr>
        <p:grpSpPr>
          <a:xfrm>
            <a:off x="2215017" y="5819825"/>
            <a:ext cx="1671188" cy="338554"/>
            <a:chOff x="2215017" y="5819825"/>
            <a:chExt cx="1671188" cy="338554"/>
          </a:xfrm>
        </p:grpSpPr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B91D0166-75BF-4601-8A5C-C38E5FA6B3B4}"/>
                </a:ext>
              </a:extLst>
            </p:cNvPr>
            <p:cNvCxnSpPr>
              <a:cxnSpLocks/>
              <a:stCxn id="11" idx="7"/>
              <a:endCxn id="24" idx="1"/>
            </p:cNvCxnSpPr>
            <p:nvPr/>
          </p:nvCxnSpPr>
          <p:spPr>
            <a:xfrm>
              <a:off x="2215017" y="6115219"/>
              <a:ext cx="1671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5055E4D-B1F4-4E01-BCAF-AEF29F5035ED}"/>
                </a:ext>
              </a:extLst>
            </p:cNvPr>
            <p:cNvSpPr txBox="1"/>
            <p:nvPr/>
          </p:nvSpPr>
          <p:spPr>
            <a:xfrm>
              <a:off x="2853002" y="581982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2AC5E02-59E9-4C1F-8784-6C56F38DBF35}"/>
              </a:ext>
            </a:extLst>
          </p:cNvPr>
          <p:cNvGrpSpPr/>
          <p:nvPr/>
        </p:nvGrpSpPr>
        <p:grpSpPr>
          <a:xfrm>
            <a:off x="4113898" y="5039167"/>
            <a:ext cx="316112" cy="1076052"/>
            <a:chOff x="4113898" y="5039167"/>
            <a:chExt cx="316112" cy="1076052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5120B42-E8EA-44DE-AF79-EE32DC353E15}"/>
                </a:ext>
              </a:extLst>
            </p:cNvPr>
            <p:cNvSpPr txBox="1"/>
            <p:nvPr/>
          </p:nvSpPr>
          <p:spPr>
            <a:xfrm>
              <a:off x="4113898" y="538356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E73FE1B4-BAB8-40CF-A28F-AA254D70AC70}"/>
                </a:ext>
              </a:extLst>
            </p:cNvPr>
            <p:cNvCxnSpPr>
              <a:cxnSpLocks/>
              <a:stCxn id="24" idx="7"/>
              <a:endCxn id="12" idx="5"/>
            </p:cNvCxnSpPr>
            <p:nvPr/>
          </p:nvCxnSpPr>
          <p:spPr>
            <a:xfrm flipV="1">
              <a:off x="4140791" y="5039167"/>
              <a:ext cx="0" cy="1076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268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969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设计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M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，使其接受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={0,1}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能被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整除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二进制数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分析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问题的状态空间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9138" indent="-3619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任意二进制数除以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，只有余数为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四种情况。</a:t>
                </a:r>
              </a:p>
              <a:p>
                <a:pPr marL="719138" indent="-3619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一个二进制数后面加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，变为原来的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倍；后面加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，变为原来的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倍加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969898"/>
              </a:xfrm>
              <a:prstGeom prst="rect">
                <a:avLst/>
              </a:prstGeom>
              <a:blipFill>
                <a:blip r:embed="rId3"/>
                <a:stretch>
                  <a:fillRect l="-688" b="-37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6D27704-48E5-4199-A8C4-47DA4E7749EE}"/>
              </a:ext>
            </a:extLst>
          </p:cNvPr>
          <p:cNvGrpSpPr/>
          <p:nvPr/>
        </p:nvGrpSpPr>
        <p:grpSpPr>
          <a:xfrm>
            <a:off x="2286186" y="3743807"/>
            <a:ext cx="2285394" cy="1692637"/>
            <a:chOff x="2286186" y="3743807"/>
            <a:chExt cx="2285394" cy="1692637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E6B358E-78EA-446E-A5E5-6A878219C162}"/>
                </a:ext>
              </a:extLst>
            </p:cNvPr>
            <p:cNvSpPr/>
            <p:nvPr/>
          </p:nvSpPr>
          <p:spPr>
            <a:xfrm>
              <a:off x="2286186" y="50764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CE4AF1A-A2E4-4726-8577-692E37528B71}"/>
                </a:ext>
              </a:extLst>
            </p:cNvPr>
            <p:cNvSpPr/>
            <p:nvPr/>
          </p:nvSpPr>
          <p:spPr>
            <a:xfrm>
              <a:off x="4211540" y="374380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656372D-1F2F-43B6-A13F-1C042FACDD75}"/>
                </a:ext>
              </a:extLst>
            </p:cNvPr>
            <p:cNvSpPr/>
            <p:nvPr/>
          </p:nvSpPr>
          <p:spPr>
            <a:xfrm>
              <a:off x="2286186" y="3743807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6418A4F-8CFB-4D27-893F-A2092550BCAD}"/>
                </a:ext>
              </a:extLst>
            </p:cNvPr>
            <p:cNvSpPr/>
            <p:nvPr/>
          </p:nvSpPr>
          <p:spPr>
            <a:xfrm>
              <a:off x="4211540" y="50764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卷形: 水平 2">
                <a:extLst>
                  <a:ext uri="{FF2B5EF4-FFF2-40B4-BE49-F238E27FC236}">
                    <a16:creationId xmlns:a16="http://schemas.microsoft.com/office/drawing/2014/main" id="{FD5E479E-7BCC-4787-9567-8069CC7B65F8}"/>
                  </a:ext>
                </a:extLst>
              </p:cNvPr>
              <p:cNvSpPr/>
              <p:nvPr/>
            </p:nvSpPr>
            <p:spPr>
              <a:xfrm>
                <a:off x="5508104" y="3645033"/>
                <a:ext cx="2448272" cy="1728183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%4=0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%4=0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+1)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%4=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卷形: 水平 2">
                <a:extLst>
                  <a:ext uri="{FF2B5EF4-FFF2-40B4-BE49-F238E27FC236}">
                    <a16:creationId xmlns:a16="http://schemas.microsoft.com/office/drawing/2014/main" id="{FD5E479E-7BCC-4787-9567-8069CC7B6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645033"/>
                <a:ext cx="2448272" cy="1728183"/>
              </a:xfrm>
              <a:prstGeom prst="horizontalScroll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D2F6297F-E4EE-4C4E-A59A-F76AE2A677CE}"/>
              </a:ext>
            </a:extLst>
          </p:cNvPr>
          <p:cNvGrpSpPr/>
          <p:nvPr/>
        </p:nvGrpSpPr>
        <p:grpSpPr>
          <a:xfrm>
            <a:off x="1887881" y="3347124"/>
            <a:ext cx="578325" cy="576703"/>
            <a:chOff x="1887881" y="3347124"/>
            <a:chExt cx="578325" cy="576703"/>
          </a:xfrm>
        </p:grpSpPr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714EB57B-9B9C-4351-9E98-D794684518E8}"/>
                </a:ext>
              </a:extLst>
            </p:cNvPr>
            <p:cNvCxnSpPr>
              <a:cxnSpLocks/>
              <a:stCxn id="13" idx="0"/>
              <a:endCxn id="13" idx="2"/>
            </p:cNvCxnSpPr>
            <p:nvPr/>
          </p:nvCxnSpPr>
          <p:spPr>
            <a:xfrm rot="16200000" flipH="1" flipV="1">
              <a:off x="2286186" y="3743807"/>
              <a:ext cx="180020" cy="180020"/>
            </a:xfrm>
            <a:prstGeom prst="curvedConnector4">
              <a:avLst>
                <a:gd name="adj1" fmla="val -126986"/>
                <a:gd name="adj2" fmla="val 22698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162AD2E-1502-439E-B547-52A132D78355}"/>
                </a:ext>
              </a:extLst>
            </p:cNvPr>
            <p:cNvSpPr txBox="1"/>
            <p:nvPr/>
          </p:nvSpPr>
          <p:spPr>
            <a:xfrm>
              <a:off x="1887881" y="3347124"/>
              <a:ext cx="316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A45AF9A-4414-40CA-ADAE-41AE0CF72CC0}"/>
              </a:ext>
            </a:extLst>
          </p:cNvPr>
          <p:cNvGrpSpPr/>
          <p:nvPr/>
        </p:nvGrpSpPr>
        <p:grpSpPr>
          <a:xfrm>
            <a:off x="2593499" y="3516401"/>
            <a:ext cx="1670768" cy="338554"/>
            <a:chOff x="2593499" y="3516401"/>
            <a:chExt cx="1670768" cy="338554"/>
          </a:xfrm>
        </p:grpSpPr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239794F-A720-4BFF-9752-5AF4D25F691D}"/>
                </a:ext>
              </a:extLst>
            </p:cNvPr>
            <p:cNvCxnSpPr>
              <a:cxnSpLocks/>
              <a:stCxn id="13" idx="7"/>
              <a:endCxn id="12" idx="1"/>
            </p:cNvCxnSpPr>
            <p:nvPr/>
          </p:nvCxnSpPr>
          <p:spPr>
            <a:xfrm>
              <a:off x="2593499" y="3796534"/>
              <a:ext cx="16707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62B9CD6-CB73-4B2F-B4EA-95C3B95003A9}"/>
                </a:ext>
              </a:extLst>
            </p:cNvPr>
            <p:cNvSpPr txBox="1"/>
            <p:nvPr/>
          </p:nvSpPr>
          <p:spPr>
            <a:xfrm>
              <a:off x="3285940" y="351640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卷形: 水平 48">
                <a:extLst>
                  <a:ext uri="{FF2B5EF4-FFF2-40B4-BE49-F238E27FC236}">
                    <a16:creationId xmlns:a16="http://schemas.microsoft.com/office/drawing/2014/main" id="{48D508C2-2B9D-457D-8C62-023A3C1C1556}"/>
                  </a:ext>
                </a:extLst>
              </p:cNvPr>
              <p:cNvSpPr/>
              <p:nvPr/>
            </p:nvSpPr>
            <p:spPr>
              <a:xfrm>
                <a:off x="5508104" y="3645033"/>
                <a:ext cx="2448272" cy="1728183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%4=1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%4=2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+1)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%4=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3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卷形: 水平 48">
                <a:extLst>
                  <a:ext uri="{FF2B5EF4-FFF2-40B4-BE49-F238E27FC236}">
                    <a16:creationId xmlns:a16="http://schemas.microsoft.com/office/drawing/2014/main" id="{48D508C2-2B9D-457D-8C62-023A3C1C1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645033"/>
                <a:ext cx="2448272" cy="1728183"/>
              </a:xfrm>
              <a:prstGeom prst="horizontalScroll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DD655A98-E504-4393-9840-74609DC971B6}"/>
              </a:ext>
            </a:extLst>
          </p:cNvPr>
          <p:cNvGrpSpPr/>
          <p:nvPr/>
        </p:nvGrpSpPr>
        <p:grpSpPr>
          <a:xfrm>
            <a:off x="2593499" y="5099709"/>
            <a:ext cx="1670768" cy="338554"/>
            <a:chOff x="2593499" y="5099709"/>
            <a:chExt cx="1670768" cy="338554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5120B42-E8EA-44DE-AF79-EE32DC353E15}"/>
                </a:ext>
              </a:extLst>
            </p:cNvPr>
            <p:cNvSpPr txBox="1"/>
            <p:nvPr/>
          </p:nvSpPr>
          <p:spPr>
            <a:xfrm>
              <a:off x="3592450" y="5099709"/>
              <a:ext cx="316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EE5425D8-23AF-46EC-A01C-70BE31FA11F7}"/>
                </a:ext>
              </a:extLst>
            </p:cNvPr>
            <p:cNvCxnSpPr>
              <a:cxnSpLocks/>
              <a:stCxn id="24" idx="3"/>
              <a:endCxn id="11" idx="5"/>
            </p:cNvCxnSpPr>
            <p:nvPr/>
          </p:nvCxnSpPr>
          <p:spPr>
            <a:xfrm flipH="1">
              <a:off x="2593499" y="5383717"/>
              <a:ext cx="16707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06AD4DF-67B8-433D-B93A-271462E1A0D1}"/>
              </a:ext>
            </a:extLst>
          </p:cNvPr>
          <p:cNvGrpSpPr/>
          <p:nvPr/>
        </p:nvGrpSpPr>
        <p:grpSpPr>
          <a:xfrm>
            <a:off x="2466206" y="3923826"/>
            <a:ext cx="1745334" cy="1152577"/>
            <a:chOff x="2466206" y="3923826"/>
            <a:chExt cx="1745334" cy="1152577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4043C6F-5131-4192-9843-8497E6F14649}"/>
                </a:ext>
              </a:extLst>
            </p:cNvPr>
            <p:cNvSpPr txBox="1"/>
            <p:nvPr/>
          </p:nvSpPr>
          <p:spPr>
            <a:xfrm>
              <a:off x="2959744" y="3983896"/>
              <a:ext cx="316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连接符: 曲线 59">
              <a:extLst>
                <a:ext uri="{FF2B5EF4-FFF2-40B4-BE49-F238E27FC236}">
                  <a16:creationId xmlns:a16="http://schemas.microsoft.com/office/drawing/2014/main" id="{2502888A-395B-43B9-AA7D-B21A5FCB448D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 rot="10800000" flipV="1">
              <a:off x="2466206" y="3923826"/>
              <a:ext cx="1745334" cy="115257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8CFA58B-7BD9-48CE-95B5-65A9FB1D5C50}"/>
              </a:ext>
            </a:extLst>
          </p:cNvPr>
          <p:cNvGrpSpPr/>
          <p:nvPr/>
        </p:nvGrpSpPr>
        <p:grpSpPr>
          <a:xfrm>
            <a:off x="4518853" y="4051120"/>
            <a:ext cx="304892" cy="1078011"/>
            <a:chOff x="4518853" y="4051120"/>
            <a:chExt cx="304892" cy="1078011"/>
          </a:xfrm>
        </p:grpSpPr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6D9EBC9A-A709-4EA0-A240-D63CAB8F7229}"/>
                </a:ext>
              </a:extLst>
            </p:cNvPr>
            <p:cNvCxnSpPr>
              <a:cxnSpLocks/>
              <a:stCxn id="12" idx="5"/>
              <a:endCxn id="24" idx="7"/>
            </p:cNvCxnSpPr>
            <p:nvPr/>
          </p:nvCxnSpPr>
          <p:spPr>
            <a:xfrm>
              <a:off x="4518853" y="4051120"/>
              <a:ext cx="0" cy="10780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1C06946-3D78-48DF-89F6-3F8A0F66DA93}"/>
                </a:ext>
              </a:extLst>
            </p:cNvPr>
            <p:cNvSpPr txBox="1"/>
            <p:nvPr/>
          </p:nvSpPr>
          <p:spPr>
            <a:xfrm>
              <a:off x="4518853" y="433083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卷形: 水平 65">
                <a:extLst>
                  <a:ext uri="{FF2B5EF4-FFF2-40B4-BE49-F238E27FC236}">
                    <a16:creationId xmlns:a16="http://schemas.microsoft.com/office/drawing/2014/main" id="{C6031F70-7368-4D42-8220-E8960B4F7528}"/>
                  </a:ext>
                </a:extLst>
              </p:cNvPr>
              <p:cNvSpPr/>
              <p:nvPr/>
            </p:nvSpPr>
            <p:spPr>
              <a:xfrm>
                <a:off x="5508104" y="3645033"/>
                <a:ext cx="2448272" cy="1728183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%4=2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%4=0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+1)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%4=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6" name="卷形: 水平 65">
                <a:extLst>
                  <a:ext uri="{FF2B5EF4-FFF2-40B4-BE49-F238E27FC236}">
                    <a16:creationId xmlns:a16="http://schemas.microsoft.com/office/drawing/2014/main" id="{C6031F70-7368-4D42-8220-E8960B4F7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645033"/>
                <a:ext cx="2448272" cy="1728183"/>
              </a:xfrm>
              <a:prstGeom prst="horizontalScroll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07AA5896-C848-4D45-98ED-1317CC9D6F65}"/>
              </a:ext>
            </a:extLst>
          </p:cNvPr>
          <p:cNvGrpSpPr/>
          <p:nvPr/>
        </p:nvGrpSpPr>
        <p:grpSpPr>
          <a:xfrm>
            <a:off x="2072515" y="4051120"/>
            <a:ext cx="316112" cy="1078011"/>
            <a:chOff x="2072515" y="4051120"/>
            <a:chExt cx="316112" cy="1078011"/>
          </a:xfrm>
        </p:grpSpPr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9E411851-1290-4195-BB52-7B783CC1E89B}"/>
                </a:ext>
              </a:extLst>
            </p:cNvPr>
            <p:cNvCxnSpPr>
              <a:cxnSpLocks/>
              <a:stCxn id="11" idx="1"/>
              <a:endCxn id="13" idx="3"/>
            </p:cNvCxnSpPr>
            <p:nvPr/>
          </p:nvCxnSpPr>
          <p:spPr>
            <a:xfrm flipV="1">
              <a:off x="2338913" y="4051120"/>
              <a:ext cx="0" cy="10780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92D1841-DE87-49D7-8AEF-A4E7AF85E806}"/>
                </a:ext>
              </a:extLst>
            </p:cNvPr>
            <p:cNvSpPr txBox="1"/>
            <p:nvPr/>
          </p:nvSpPr>
          <p:spPr>
            <a:xfrm>
              <a:off x="2072515" y="4529714"/>
              <a:ext cx="316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1D251D6-4E75-4205-966A-370BE10694A6}"/>
              </a:ext>
            </a:extLst>
          </p:cNvPr>
          <p:cNvGrpSpPr/>
          <p:nvPr/>
        </p:nvGrpSpPr>
        <p:grpSpPr>
          <a:xfrm>
            <a:off x="2646226" y="4103847"/>
            <a:ext cx="1745334" cy="1152577"/>
            <a:chOff x="2646226" y="4103847"/>
            <a:chExt cx="1745334" cy="1152577"/>
          </a:xfrm>
        </p:grpSpPr>
        <p:cxnSp>
          <p:nvCxnSpPr>
            <p:cNvPr id="75" name="连接符: 曲线 74">
              <a:extLst>
                <a:ext uri="{FF2B5EF4-FFF2-40B4-BE49-F238E27FC236}">
                  <a16:creationId xmlns:a16="http://schemas.microsoft.com/office/drawing/2014/main" id="{DC84D55F-051C-4A64-B638-DB6C2D4B289A}"/>
                </a:ext>
              </a:extLst>
            </p:cNvPr>
            <p:cNvCxnSpPr>
              <a:cxnSpLocks/>
              <a:stCxn id="11" idx="6"/>
              <a:endCxn id="12" idx="4"/>
            </p:cNvCxnSpPr>
            <p:nvPr/>
          </p:nvCxnSpPr>
          <p:spPr>
            <a:xfrm flipV="1">
              <a:off x="2646226" y="4103847"/>
              <a:ext cx="1745334" cy="115257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227B1781-1F63-4C4B-AD6B-6E34301AD5F8}"/>
                </a:ext>
              </a:extLst>
            </p:cNvPr>
            <p:cNvSpPr txBox="1"/>
            <p:nvPr/>
          </p:nvSpPr>
          <p:spPr>
            <a:xfrm>
              <a:off x="3385732" y="477565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卷形: 水平 79">
                <a:extLst>
                  <a:ext uri="{FF2B5EF4-FFF2-40B4-BE49-F238E27FC236}">
                    <a16:creationId xmlns:a16="http://schemas.microsoft.com/office/drawing/2014/main" id="{F6809026-45D5-4A87-A2A3-1E9D5A38343A}"/>
                  </a:ext>
                </a:extLst>
              </p:cNvPr>
              <p:cNvSpPr/>
              <p:nvPr/>
            </p:nvSpPr>
            <p:spPr>
              <a:xfrm>
                <a:off x="5508104" y="3645033"/>
                <a:ext cx="2448272" cy="1728183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%4=3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%4=2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+1)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%4=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3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0" name="卷形: 水平 79">
                <a:extLst>
                  <a:ext uri="{FF2B5EF4-FFF2-40B4-BE49-F238E27FC236}">
                    <a16:creationId xmlns:a16="http://schemas.microsoft.com/office/drawing/2014/main" id="{F6809026-45D5-4A87-A2A3-1E9D5A383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645033"/>
                <a:ext cx="2448272" cy="1728183"/>
              </a:xfrm>
              <a:prstGeom prst="horizontalScroll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D119B548-10B0-4DEE-97B5-7D8F48379B07}"/>
              </a:ext>
            </a:extLst>
          </p:cNvPr>
          <p:cNvGrpSpPr/>
          <p:nvPr/>
        </p:nvGrpSpPr>
        <p:grpSpPr>
          <a:xfrm>
            <a:off x="4391560" y="5256424"/>
            <a:ext cx="648282" cy="428564"/>
            <a:chOff x="4391560" y="5256424"/>
            <a:chExt cx="648282" cy="428564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5E4D2C5-5225-4C98-8C2B-FCECFAD7A5F3}"/>
                </a:ext>
              </a:extLst>
            </p:cNvPr>
            <p:cNvSpPr txBox="1"/>
            <p:nvPr/>
          </p:nvSpPr>
          <p:spPr>
            <a:xfrm>
              <a:off x="4734950" y="534643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5" name="连接符: 曲线 84">
              <a:extLst>
                <a:ext uri="{FF2B5EF4-FFF2-40B4-BE49-F238E27FC236}">
                  <a16:creationId xmlns:a16="http://schemas.microsoft.com/office/drawing/2014/main" id="{DAD28813-E1D2-474D-A1A3-3486CA8B25DA}"/>
                </a:ext>
              </a:extLst>
            </p:cNvPr>
            <p:cNvCxnSpPr>
              <a:cxnSpLocks/>
              <a:stCxn id="24" idx="6"/>
              <a:endCxn id="24" idx="4"/>
            </p:cNvCxnSpPr>
            <p:nvPr/>
          </p:nvCxnSpPr>
          <p:spPr>
            <a:xfrm flipH="1">
              <a:off x="4391560" y="5256424"/>
              <a:ext cx="180020" cy="180020"/>
            </a:xfrm>
            <a:prstGeom prst="curvedConnector4">
              <a:avLst>
                <a:gd name="adj1" fmla="val -126986"/>
                <a:gd name="adj2" fmla="val 22698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卷形: 水平 88">
            <a:extLst>
              <a:ext uri="{FF2B5EF4-FFF2-40B4-BE49-F238E27FC236}">
                <a16:creationId xmlns:a16="http://schemas.microsoft.com/office/drawing/2014/main" id="{18A453BD-320D-48D9-9DD4-DF2936E40F1B}"/>
              </a:ext>
            </a:extLst>
          </p:cNvPr>
          <p:cNvSpPr/>
          <p:nvPr/>
        </p:nvSpPr>
        <p:spPr>
          <a:xfrm>
            <a:off x="5508104" y="3645033"/>
            <a:ext cx="2448272" cy="172818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初态确定：接受字“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”的只有状态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0,2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；去掉空字。</a:t>
            </a:r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0B67118A-8A05-40C1-9AE8-EF372BCB645A}"/>
              </a:ext>
            </a:extLst>
          </p:cNvPr>
          <p:cNvSpPr/>
          <p:nvPr/>
        </p:nvSpPr>
        <p:spPr>
          <a:xfrm>
            <a:off x="1890636" y="5157512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9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 animBg="1"/>
      <p:bldP spid="66" grpId="0" animBg="1"/>
      <p:bldP spid="80" grpId="0" animBg="1"/>
      <p:bldP spid="89" grpId="0" animBg="1"/>
      <p:bldP spid="9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969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设计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M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，使其接受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={0,1,…,9}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能被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整除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十进制数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分析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问题的状态空间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9138" indent="-3619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任意十进制数除以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，只有余数为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三种情况。</a:t>
                </a:r>
              </a:p>
              <a:p>
                <a:pPr marL="719138" indent="-3619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一个十进制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数后面加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，变为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969898"/>
              </a:xfrm>
              <a:prstGeom prst="rect">
                <a:avLst/>
              </a:prstGeom>
              <a:blipFill>
                <a:blip r:embed="rId3"/>
                <a:stretch>
                  <a:fillRect l="-688" b="-37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346B8C53-B13C-4124-B36A-350E9EE028F8}"/>
              </a:ext>
            </a:extLst>
          </p:cNvPr>
          <p:cNvGrpSpPr/>
          <p:nvPr/>
        </p:nvGrpSpPr>
        <p:grpSpPr>
          <a:xfrm>
            <a:off x="1655676" y="3719607"/>
            <a:ext cx="2160241" cy="1762886"/>
            <a:chOff x="1655676" y="3719607"/>
            <a:chExt cx="2160241" cy="1762886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E6B358E-78EA-446E-A5E5-6A878219C162}"/>
                </a:ext>
              </a:extLst>
            </p:cNvPr>
            <p:cNvSpPr/>
            <p:nvPr/>
          </p:nvSpPr>
          <p:spPr>
            <a:xfrm>
              <a:off x="3455877" y="512245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CE4AF1A-A2E4-4726-8577-692E37528B71}"/>
                </a:ext>
              </a:extLst>
            </p:cNvPr>
            <p:cNvSpPr/>
            <p:nvPr/>
          </p:nvSpPr>
          <p:spPr>
            <a:xfrm>
              <a:off x="3455877" y="371960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656372D-1F2F-43B6-A13F-1C042FACDD75}"/>
                </a:ext>
              </a:extLst>
            </p:cNvPr>
            <p:cNvSpPr/>
            <p:nvPr/>
          </p:nvSpPr>
          <p:spPr>
            <a:xfrm>
              <a:off x="1655676" y="4404267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卷形: 水平 2">
                <a:extLst>
                  <a:ext uri="{FF2B5EF4-FFF2-40B4-BE49-F238E27FC236}">
                    <a16:creationId xmlns:a16="http://schemas.microsoft.com/office/drawing/2014/main" id="{FD5E479E-7BCC-4787-9567-8069CC7B65F8}"/>
                  </a:ext>
                </a:extLst>
              </p:cNvPr>
              <p:cNvSpPr/>
              <p:nvPr/>
            </p:nvSpPr>
            <p:spPr>
              <a:xfrm>
                <a:off x="5152564" y="3098099"/>
                <a:ext cx="3156632" cy="3067938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%3=0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%3=0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+0,3,6,9)%3=0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(10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+1,4,7)%3=1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(10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+2,5,8)%3=2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卷形: 水平 2">
                <a:extLst>
                  <a:ext uri="{FF2B5EF4-FFF2-40B4-BE49-F238E27FC236}">
                    <a16:creationId xmlns:a16="http://schemas.microsoft.com/office/drawing/2014/main" id="{FD5E479E-7BCC-4787-9567-8069CC7B6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64" y="3098099"/>
                <a:ext cx="3156632" cy="3067938"/>
              </a:xfrm>
              <a:prstGeom prst="horizontalScroll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箭头: 右 89">
            <a:extLst>
              <a:ext uri="{FF2B5EF4-FFF2-40B4-BE49-F238E27FC236}">
                <a16:creationId xmlns:a16="http://schemas.microsoft.com/office/drawing/2014/main" id="{0B67118A-8A05-40C1-9AE8-EF372BCB645A}"/>
              </a:ext>
            </a:extLst>
          </p:cNvPr>
          <p:cNvSpPr/>
          <p:nvPr/>
        </p:nvSpPr>
        <p:spPr>
          <a:xfrm>
            <a:off x="1231762" y="4558193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6EC8EC9-E933-4C58-A313-1E4E30EE1020}"/>
              </a:ext>
            </a:extLst>
          </p:cNvPr>
          <p:cNvGrpSpPr/>
          <p:nvPr/>
        </p:nvGrpSpPr>
        <p:grpSpPr>
          <a:xfrm>
            <a:off x="971600" y="3823999"/>
            <a:ext cx="864096" cy="760288"/>
            <a:chOff x="971600" y="3823999"/>
            <a:chExt cx="864096" cy="760288"/>
          </a:xfrm>
        </p:grpSpPr>
        <p:cxnSp>
          <p:nvCxnSpPr>
            <p:cNvPr id="85" name="连接符: 曲线 84">
              <a:extLst>
                <a:ext uri="{FF2B5EF4-FFF2-40B4-BE49-F238E27FC236}">
                  <a16:creationId xmlns:a16="http://schemas.microsoft.com/office/drawing/2014/main" id="{DAD28813-E1D2-474D-A1A3-3486CA8B25DA}"/>
                </a:ext>
              </a:extLst>
            </p:cNvPr>
            <p:cNvCxnSpPr>
              <a:cxnSpLocks/>
              <a:stCxn id="13" idx="2"/>
              <a:endCxn id="13" idx="0"/>
            </p:cNvCxnSpPr>
            <p:nvPr/>
          </p:nvCxnSpPr>
          <p:spPr>
            <a:xfrm rot="10800000" flipH="1">
              <a:off x="1655676" y="4404267"/>
              <a:ext cx="180020" cy="180020"/>
            </a:xfrm>
            <a:prstGeom prst="curvedConnector4">
              <a:avLst>
                <a:gd name="adj1" fmla="val -126986"/>
                <a:gd name="adj2" fmla="val 22698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5D8C431-362B-4CE4-895F-7A325D94C74D}"/>
                </a:ext>
              </a:extLst>
            </p:cNvPr>
            <p:cNvSpPr txBox="1"/>
            <p:nvPr/>
          </p:nvSpPr>
          <p:spPr>
            <a:xfrm>
              <a:off x="971600" y="3823999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0|3|6|9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F1BE1D0-EE8B-4EF5-8DC4-D0742DA2A43A}"/>
              </a:ext>
            </a:extLst>
          </p:cNvPr>
          <p:cNvGrpSpPr/>
          <p:nvPr/>
        </p:nvGrpSpPr>
        <p:grpSpPr>
          <a:xfrm>
            <a:off x="1962990" y="3666090"/>
            <a:ext cx="1492888" cy="790904"/>
            <a:chOff x="1962990" y="3666090"/>
            <a:chExt cx="1492888" cy="790904"/>
          </a:xfrm>
        </p:grpSpPr>
        <p:cxnSp>
          <p:nvCxnSpPr>
            <p:cNvPr id="51" name="连接符: 曲线 50">
              <a:extLst>
                <a:ext uri="{FF2B5EF4-FFF2-40B4-BE49-F238E27FC236}">
                  <a16:creationId xmlns:a16="http://schemas.microsoft.com/office/drawing/2014/main" id="{D0CD0775-C91F-4B8A-9638-2512E2CA0684}"/>
                </a:ext>
              </a:extLst>
            </p:cNvPr>
            <p:cNvCxnSpPr>
              <a:cxnSpLocks/>
              <a:stCxn id="13" idx="7"/>
              <a:endCxn id="12" idx="2"/>
            </p:cNvCxnSpPr>
            <p:nvPr/>
          </p:nvCxnSpPr>
          <p:spPr>
            <a:xfrm rot="5400000" flipH="1" flipV="1">
              <a:off x="2430750" y="3431867"/>
              <a:ext cx="557367" cy="149288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D5276B7-7718-496F-9388-580A7504D0CD}"/>
                </a:ext>
              </a:extLst>
            </p:cNvPr>
            <p:cNvSpPr txBox="1"/>
            <p:nvPr/>
          </p:nvSpPr>
          <p:spPr>
            <a:xfrm>
              <a:off x="2176071" y="3666090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1|4|7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A8331A1-F36E-4219-96A1-50A7EF1DA2A3}"/>
              </a:ext>
            </a:extLst>
          </p:cNvPr>
          <p:cNvGrpSpPr/>
          <p:nvPr/>
        </p:nvGrpSpPr>
        <p:grpSpPr>
          <a:xfrm>
            <a:off x="3581892" y="4026920"/>
            <a:ext cx="864096" cy="1148260"/>
            <a:chOff x="3581892" y="4026920"/>
            <a:chExt cx="864096" cy="1148260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EE5425D8-23AF-46EC-A01C-70BE31FA11F7}"/>
                </a:ext>
              </a:extLst>
            </p:cNvPr>
            <p:cNvCxnSpPr>
              <a:cxnSpLocks/>
              <a:stCxn id="11" idx="7"/>
              <a:endCxn id="12" idx="5"/>
            </p:cNvCxnSpPr>
            <p:nvPr/>
          </p:nvCxnSpPr>
          <p:spPr>
            <a:xfrm flipV="1">
              <a:off x="3763190" y="4026920"/>
              <a:ext cx="0" cy="11482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B305E01-7050-49EE-B35A-7054B805EC5C}"/>
                </a:ext>
              </a:extLst>
            </p:cNvPr>
            <p:cNvSpPr txBox="1"/>
            <p:nvPr/>
          </p:nvSpPr>
          <p:spPr>
            <a:xfrm>
              <a:off x="3581892" y="4438066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2|5|8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3969A72-C9D8-437C-BE54-639FF01FC94B}"/>
              </a:ext>
            </a:extLst>
          </p:cNvPr>
          <p:cNvGrpSpPr/>
          <p:nvPr/>
        </p:nvGrpSpPr>
        <p:grpSpPr>
          <a:xfrm>
            <a:off x="1835695" y="4764307"/>
            <a:ext cx="1620181" cy="814822"/>
            <a:chOff x="1835695" y="4764307"/>
            <a:chExt cx="1620181" cy="814822"/>
          </a:xfrm>
        </p:grpSpPr>
        <p:cxnSp>
          <p:nvCxnSpPr>
            <p:cNvPr id="59" name="连接符: 曲线 58">
              <a:extLst>
                <a:ext uri="{FF2B5EF4-FFF2-40B4-BE49-F238E27FC236}">
                  <a16:creationId xmlns:a16="http://schemas.microsoft.com/office/drawing/2014/main" id="{37734068-B939-41E7-A564-CA223C5881DF}"/>
                </a:ext>
              </a:extLst>
            </p:cNvPr>
            <p:cNvCxnSpPr>
              <a:cxnSpLocks/>
              <a:stCxn id="13" idx="4"/>
              <a:endCxn id="11" idx="2"/>
            </p:cNvCxnSpPr>
            <p:nvPr/>
          </p:nvCxnSpPr>
          <p:spPr>
            <a:xfrm rot="16200000" flipH="1">
              <a:off x="2376703" y="4223299"/>
              <a:ext cx="538166" cy="162018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5F25367-8481-42A4-A588-8BEED84D48E0}"/>
                </a:ext>
              </a:extLst>
            </p:cNvPr>
            <p:cNvSpPr txBox="1"/>
            <p:nvPr/>
          </p:nvSpPr>
          <p:spPr>
            <a:xfrm>
              <a:off x="2191773" y="5240575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2|5|8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卷形: 水平 76">
                <a:extLst>
                  <a:ext uri="{FF2B5EF4-FFF2-40B4-BE49-F238E27FC236}">
                    <a16:creationId xmlns:a16="http://schemas.microsoft.com/office/drawing/2014/main" id="{C4147CDD-32D8-4618-98E1-F0E58D87B6A6}"/>
                  </a:ext>
                </a:extLst>
              </p:cNvPr>
              <p:cNvSpPr/>
              <p:nvPr/>
            </p:nvSpPr>
            <p:spPr>
              <a:xfrm>
                <a:off x="5152564" y="3098099"/>
                <a:ext cx="3156632" cy="3067938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%3=1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%3=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+0,3,6,9)%3=1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(10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+1,4,7)%3=2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(10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+2,5,8)%3=0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7" name="卷形: 水平 76">
                <a:extLst>
                  <a:ext uri="{FF2B5EF4-FFF2-40B4-BE49-F238E27FC236}">
                    <a16:creationId xmlns:a16="http://schemas.microsoft.com/office/drawing/2014/main" id="{C4147CDD-32D8-4618-98E1-F0E58D87B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64" y="3098099"/>
                <a:ext cx="3156632" cy="3067938"/>
              </a:xfrm>
              <a:prstGeom prst="horizontalScroll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7C753750-981E-438C-ABC8-A348A2937823}"/>
              </a:ext>
            </a:extLst>
          </p:cNvPr>
          <p:cNvGrpSpPr/>
          <p:nvPr/>
        </p:nvGrpSpPr>
        <p:grpSpPr>
          <a:xfrm>
            <a:off x="3635897" y="3320190"/>
            <a:ext cx="1103982" cy="579437"/>
            <a:chOff x="3635897" y="3320190"/>
            <a:chExt cx="1103982" cy="579437"/>
          </a:xfrm>
        </p:grpSpPr>
        <p:cxnSp>
          <p:nvCxnSpPr>
            <p:cNvPr id="81" name="连接符: 曲线 80">
              <a:extLst>
                <a:ext uri="{FF2B5EF4-FFF2-40B4-BE49-F238E27FC236}">
                  <a16:creationId xmlns:a16="http://schemas.microsoft.com/office/drawing/2014/main" id="{467514A2-1F94-45AE-9844-B3B54167DFC9}"/>
                </a:ext>
              </a:extLst>
            </p:cNvPr>
            <p:cNvCxnSpPr>
              <a:cxnSpLocks/>
              <a:stCxn id="12" idx="0"/>
              <a:endCxn id="12" idx="6"/>
            </p:cNvCxnSpPr>
            <p:nvPr/>
          </p:nvCxnSpPr>
          <p:spPr>
            <a:xfrm rot="16200000" flipH="1">
              <a:off x="3635897" y="3719607"/>
              <a:ext cx="180020" cy="180020"/>
            </a:xfrm>
            <a:prstGeom prst="curvedConnector4">
              <a:avLst>
                <a:gd name="adj1" fmla="val -126986"/>
                <a:gd name="adj2" fmla="val 22698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DA7D9C7-2FAF-455D-8BDF-5C4B3D8D49C8}"/>
                </a:ext>
              </a:extLst>
            </p:cNvPr>
            <p:cNvSpPr txBox="1"/>
            <p:nvPr/>
          </p:nvSpPr>
          <p:spPr>
            <a:xfrm>
              <a:off x="3875783" y="3320190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0|3|6|9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1800CCB0-5347-4135-8F66-FD689FFB665F}"/>
              </a:ext>
            </a:extLst>
          </p:cNvPr>
          <p:cNvGrpSpPr/>
          <p:nvPr/>
        </p:nvGrpSpPr>
        <p:grpSpPr>
          <a:xfrm>
            <a:off x="2951821" y="4079647"/>
            <a:ext cx="864096" cy="1042806"/>
            <a:chOff x="2951821" y="4079647"/>
            <a:chExt cx="864096" cy="1042806"/>
          </a:xfrm>
        </p:grpSpPr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6FD569DB-C665-4FFD-9D7F-154E43BA7ED7}"/>
                </a:ext>
              </a:extLst>
            </p:cNvPr>
            <p:cNvCxnSpPr>
              <a:cxnSpLocks/>
              <a:stCxn id="12" idx="4"/>
              <a:endCxn id="11" idx="0"/>
            </p:cNvCxnSpPr>
            <p:nvPr/>
          </p:nvCxnSpPr>
          <p:spPr>
            <a:xfrm>
              <a:off x="3635897" y="4079647"/>
              <a:ext cx="0" cy="10428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D71CEB26-3507-4955-91D2-5035CB8E9307}"/>
                </a:ext>
              </a:extLst>
            </p:cNvPr>
            <p:cNvSpPr txBox="1"/>
            <p:nvPr/>
          </p:nvSpPr>
          <p:spPr>
            <a:xfrm>
              <a:off x="2951821" y="4474515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1|4|7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3E3A659-ACFF-4E26-9AAD-AF5FF6122885}"/>
              </a:ext>
            </a:extLst>
          </p:cNvPr>
          <p:cNvGrpSpPr/>
          <p:nvPr/>
        </p:nvGrpSpPr>
        <p:grpSpPr>
          <a:xfrm>
            <a:off x="2015716" y="4079648"/>
            <a:ext cx="1620181" cy="504640"/>
            <a:chOff x="2015716" y="4079648"/>
            <a:chExt cx="1620181" cy="504640"/>
          </a:xfrm>
        </p:grpSpPr>
        <p:cxnSp>
          <p:nvCxnSpPr>
            <p:cNvPr id="52" name="连接符: 曲线 51">
              <a:extLst>
                <a:ext uri="{FF2B5EF4-FFF2-40B4-BE49-F238E27FC236}">
                  <a16:creationId xmlns:a16="http://schemas.microsoft.com/office/drawing/2014/main" id="{F93E3C3A-4397-4871-9518-09C80B88753F}"/>
                </a:ext>
              </a:extLst>
            </p:cNvPr>
            <p:cNvCxnSpPr>
              <a:cxnSpLocks/>
              <a:stCxn id="12" idx="4"/>
              <a:endCxn id="13" idx="6"/>
            </p:cNvCxnSpPr>
            <p:nvPr/>
          </p:nvCxnSpPr>
          <p:spPr>
            <a:xfrm rot="5400000">
              <a:off x="2573487" y="3521877"/>
              <a:ext cx="504640" cy="162018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E728595D-2584-410E-BFAC-AE7D13CE225D}"/>
                </a:ext>
              </a:extLst>
            </p:cNvPr>
            <p:cNvSpPr txBox="1"/>
            <p:nvPr/>
          </p:nvSpPr>
          <p:spPr>
            <a:xfrm>
              <a:off x="2393758" y="4178311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2|5|8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卷形: 水平 91">
                <a:extLst>
                  <a:ext uri="{FF2B5EF4-FFF2-40B4-BE49-F238E27FC236}">
                    <a16:creationId xmlns:a16="http://schemas.microsoft.com/office/drawing/2014/main" id="{20B98F1C-696B-4C72-89F7-FB2FB438BFCD}"/>
                  </a:ext>
                </a:extLst>
              </p:cNvPr>
              <p:cNvSpPr/>
              <p:nvPr/>
            </p:nvSpPr>
            <p:spPr>
              <a:xfrm>
                <a:off x="5152564" y="3098099"/>
                <a:ext cx="3156632" cy="3067938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%3=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%3=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+0,3,6,9)%3=2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(10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+1,4,7)%3=0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(10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+2,5,8)%3=1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2" name="卷形: 水平 91">
                <a:extLst>
                  <a:ext uri="{FF2B5EF4-FFF2-40B4-BE49-F238E27FC236}">
                    <a16:creationId xmlns:a16="http://schemas.microsoft.com/office/drawing/2014/main" id="{20B98F1C-696B-4C72-89F7-FB2FB438B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64" y="3098099"/>
                <a:ext cx="3156632" cy="3067938"/>
              </a:xfrm>
              <a:prstGeom prst="horizontalScroll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887BB552-0178-4744-8F23-A4B3BC34F61F}"/>
              </a:ext>
            </a:extLst>
          </p:cNvPr>
          <p:cNvGrpSpPr/>
          <p:nvPr/>
        </p:nvGrpSpPr>
        <p:grpSpPr>
          <a:xfrm>
            <a:off x="3535640" y="5302473"/>
            <a:ext cx="864096" cy="698594"/>
            <a:chOff x="3535640" y="5302473"/>
            <a:chExt cx="864096" cy="69859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BCB9864-6842-4FFB-9C6F-0ACD74E9D38A}"/>
                </a:ext>
              </a:extLst>
            </p:cNvPr>
            <p:cNvSpPr txBox="1"/>
            <p:nvPr/>
          </p:nvSpPr>
          <p:spPr>
            <a:xfrm>
              <a:off x="3535640" y="5662513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0|3|6|9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3" name="连接符: 曲线 92">
              <a:extLst>
                <a:ext uri="{FF2B5EF4-FFF2-40B4-BE49-F238E27FC236}">
                  <a16:creationId xmlns:a16="http://schemas.microsoft.com/office/drawing/2014/main" id="{B56C9808-1DCE-4EFF-8639-2889D875A3B1}"/>
                </a:ext>
              </a:extLst>
            </p:cNvPr>
            <p:cNvCxnSpPr>
              <a:cxnSpLocks/>
              <a:stCxn id="11" idx="4"/>
              <a:endCxn id="11" idx="6"/>
            </p:cNvCxnSpPr>
            <p:nvPr/>
          </p:nvCxnSpPr>
          <p:spPr>
            <a:xfrm rot="5400000" flipH="1" flipV="1">
              <a:off x="3635897" y="5302473"/>
              <a:ext cx="180020" cy="180020"/>
            </a:xfrm>
            <a:prstGeom prst="curvedConnector4">
              <a:avLst>
                <a:gd name="adj1" fmla="val -126986"/>
                <a:gd name="adj2" fmla="val 22698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2A07F2CD-061E-49FD-85F9-2993900F1B81}"/>
              </a:ext>
            </a:extLst>
          </p:cNvPr>
          <p:cNvGrpSpPr/>
          <p:nvPr/>
        </p:nvGrpSpPr>
        <p:grpSpPr>
          <a:xfrm>
            <a:off x="1962989" y="4615529"/>
            <a:ext cx="1545615" cy="559651"/>
            <a:chOff x="1962989" y="4615529"/>
            <a:chExt cx="1545615" cy="559651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9CDA08B-9B61-4D57-8015-6D73A08D29E8}"/>
                </a:ext>
              </a:extLst>
            </p:cNvPr>
            <p:cNvSpPr txBox="1"/>
            <p:nvPr/>
          </p:nvSpPr>
          <p:spPr>
            <a:xfrm>
              <a:off x="2313390" y="4615529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1|4|7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37E4E5B6-128F-4F18-8192-10088C7ABDC4}"/>
                </a:ext>
              </a:extLst>
            </p:cNvPr>
            <p:cNvCxnSpPr>
              <a:cxnSpLocks/>
              <a:stCxn id="11" idx="1"/>
              <a:endCxn id="13" idx="5"/>
            </p:cNvCxnSpPr>
            <p:nvPr/>
          </p:nvCxnSpPr>
          <p:spPr>
            <a:xfrm flipH="1" flipV="1">
              <a:off x="1962989" y="4711580"/>
              <a:ext cx="1545615" cy="463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卷形: 水平 103">
            <a:extLst>
              <a:ext uri="{FF2B5EF4-FFF2-40B4-BE49-F238E27FC236}">
                <a16:creationId xmlns:a16="http://schemas.microsoft.com/office/drawing/2014/main" id="{4AEEE5DC-A24C-42EC-B3EB-0875D6427EE2}"/>
              </a:ext>
            </a:extLst>
          </p:cNvPr>
          <p:cNvSpPr/>
          <p:nvPr/>
        </p:nvSpPr>
        <p:spPr>
          <a:xfrm>
            <a:off x="5152564" y="3098099"/>
            <a:ext cx="3156632" cy="306793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初态只能是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，但会接受空字。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3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0" grpId="0" animBg="1"/>
      <p:bldP spid="77" grpId="0" animBg="1"/>
      <p:bldP spid="92" grpId="0" animBg="1"/>
      <p:bldP spid="10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960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人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带着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狼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、山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羊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白菜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要从一条河左岸渡到右岸。有一条船，恰好能装下人和其它三件东西中的一件。用确定有限自动机找出渡河方案。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分析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问题的状态空间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9138" indent="-3619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左岸存在不同东西组合作为状态；初态为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人，狼，羊，白菜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，终态为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960665"/>
              </a:xfrm>
              <a:prstGeom prst="rect">
                <a:avLst/>
              </a:prstGeom>
              <a:blipFill>
                <a:blip r:embed="rId3"/>
                <a:stretch>
                  <a:fillRect l="-688" r="-551" b="-40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ECBD96E0-FB7B-4256-9ACC-BB05619D36BF}"/>
              </a:ext>
            </a:extLst>
          </p:cNvPr>
          <p:cNvGrpSpPr/>
          <p:nvPr/>
        </p:nvGrpSpPr>
        <p:grpSpPr>
          <a:xfrm>
            <a:off x="752356" y="3212976"/>
            <a:ext cx="2964378" cy="369332"/>
            <a:chOff x="755576" y="3645024"/>
            <a:chExt cx="2964378" cy="36933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0C2ECC8-3E91-417C-AEF3-EDD173FCC092}"/>
                </a:ext>
              </a:extLst>
            </p:cNvPr>
            <p:cNvSpPr/>
            <p:nvPr/>
          </p:nvSpPr>
          <p:spPr>
            <a:xfrm>
              <a:off x="755576" y="3645024"/>
              <a:ext cx="2252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人，狼，羊，白菜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E1B8A108-787F-4959-9E0A-6AE243802BF4}"/>
                </a:ext>
              </a:extLst>
            </p:cNvPr>
            <p:cNvSpPr/>
            <p:nvPr/>
          </p:nvSpPr>
          <p:spPr>
            <a:xfrm>
              <a:off x="3008116" y="3691482"/>
              <a:ext cx="36004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B9592A5-97D1-4076-8B72-BDCC0A939F60}"/>
                </a:ext>
              </a:extLst>
            </p:cNvPr>
            <p:cNvSpPr/>
            <p:nvPr/>
          </p:nvSpPr>
          <p:spPr>
            <a:xfrm>
              <a:off x="3419872" y="3645024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endParaRPr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06B136A-5FE6-4C92-9320-859EA541E524}"/>
              </a:ext>
            </a:extLst>
          </p:cNvPr>
          <p:cNvGrpSpPr/>
          <p:nvPr/>
        </p:nvGrpSpPr>
        <p:grpSpPr>
          <a:xfrm>
            <a:off x="752356" y="3645024"/>
            <a:ext cx="2965982" cy="369332"/>
            <a:chOff x="755576" y="3645024"/>
            <a:chExt cx="2965982" cy="36933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F1F9937-763F-4D27-8475-56AD929B3E75}"/>
                </a:ext>
              </a:extLst>
            </p:cNvPr>
            <p:cNvSpPr/>
            <p:nvPr/>
          </p:nvSpPr>
          <p:spPr>
            <a:xfrm>
              <a:off x="755576" y="3645024"/>
              <a:ext cx="15600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人，狼，羊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sp>
          <p:nvSpPr>
            <p:cNvPr id="49" name="箭头: 右 48">
              <a:extLst>
                <a:ext uri="{FF2B5EF4-FFF2-40B4-BE49-F238E27FC236}">
                  <a16:creationId xmlns:a16="http://schemas.microsoft.com/office/drawing/2014/main" id="{C004556C-F28D-4E1C-B581-9F7B6FD6547D}"/>
                </a:ext>
              </a:extLst>
            </p:cNvPr>
            <p:cNvSpPr/>
            <p:nvPr/>
          </p:nvSpPr>
          <p:spPr>
            <a:xfrm>
              <a:off x="3008116" y="3691482"/>
              <a:ext cx="36004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BEC8607-BB65-4CE7-9863-BF40FAB7B83A}"/>
                </a:ext>
              </a:extLst>
            </p:cNvPr>
            <p:cNvSpPr/>
            <p:nvPr/>
          </p:nvSpPr>
          <p:spPr>
            <a:xfrm>
              <a:off x="3419872" y="364502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255C80A-CE98-4953-8EAE-A2F5CF7F1B04}"/>
              </a:ext>
            </a:extLst>
          </p:cNvPr>
          <p:cNvGrpSpPr/>
          <p:nvPr/>
        </p:nvGrpSpPr>
        <p:grpSpPr>
          <a:xfrm>
            <a:off x="752356" y="4077072"/>
            <a:ext cx="2965982" cy="369332"/>
            <a:chOff x="755576" y="3645024"/>
            <a:chExt cx="2965982" cy="369332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2975852-B984-44EF-B5C9-DB14DBD756F8}"/>
                </a:ext>
              </a:extLst>
            </p:cNvPr>
            <p:cNvSpPr/>
            <p:nvPr/>
          </p:nvSpPr>
          <p:spPr>
            <a:xfrm>
              <a:off x="755576" y="3645024"/>
              <a:ext cx="17908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人，狼，白菜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sp>
          <p:nvSpPr>
            <p:cNvPr id="58" name="箭头: 右 57">
              <a:extLst>
                <a:ext uri="{FF2B5EF4-FFF2-40B4-BE49-F238E27FC236}">
                  <a16:creationId xmlns:a16="http://schemas.microsoft.com/office/drawing/2014/main" id="{FE019710-0330-4412-8272-F110B50C8F47}"/>
                </a:ext>
              </a:extLst>
            </p:cNvPr>
            <p:cNvSpPr/>
            <p:nvPr/>
          </p:nvSpPr>
          <p:spPr>
            <a:xfrm>
              <a:off x="3008116" y="3691482"/>
              <a:ext cx="36004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C3D80BE-8473-4EDE-A164-B64BCC5814A2}"/>
                </a:ext>
              </a:extLst>
            </p:cNvPr>
            <p:cNvSpPr/>
            <p:nvPr/>
          </p:nvSpPr>
          <p:spPr>
            <a:xfrm>
              <a:off x="3419872" y="364502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1678350-14E7-463F-BA87-542E61F5961E}"/>
              </a:ext>
            </a:extLst>
          </p:cNvPr>
          <p:cNvGrpSpPr/>
          <p:nvPr/>
        </p:nvGrpSpPr>
        <p:grpSpPr>
          <a:xfrm>
            <a:off x="752356" y="4509120"/>
            <a:ext cx="2965982" cy="369332"/>
            <a:chOff x="755576" y="3645024"/>
            <a:chExt cx="2965982" cy="36933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6798DC1-DBD1-428A-9B4B-D3C1749AD9C9}"/>
                </a:ext>
              </a:extLst>
            </p:cNvPr>
            <p:cNvSpPr/>
            <p:nvPr/>
          </p:nvSpPr>
          <p:spPr>
            <a:xfrm>
              <a:off x="755576" y="3645024"/>
              <a:ext cx="17908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人，羊，白菜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sp>
          <p:nvSpPr>
            <p:cNvPr id="63" name="箭头: 右 62">
              <a:extLst>
                <a:ext uri="{FF2B5EF4-FFF2-40B4-BE49-F238E27FC236}">
                  <a16:creationId xmlns:a16="http://schemas.microsoft.com/office/drawing/2014/main" id="{587B9A79-C0D2-42B3-8240-8C6282A6882E}"/>
                </a:ext>
              </a:extLst>
            </p:cNvPr>
            <p:cNvSpPr/>
            <p:nvPr/>
          </p:nvSpPr>
          <p:spPr>
            <a:xfrm>
              <a:off x="3008116" y="3691482"/>
              <a:ext cx="36004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ACBCF42-77F0-4416-A998-66EE593F0A5F}"/>
                </a:ext>
              </a:extLst>
            </p:cNvPr>
            <p:cNvSpPr/>
            <p:nvPr/>
          </p:nvSpPr>
          <p:spPr>
            <a:xfrm>
              <a:off x="3419872" y="364502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BF1D365-DE5F-4525-A180-FABC4EBEABA3}"/>
              </a:ext>
            </a:extLst>
          </p:cNvPr>
          <p:cNvGrpSpPr/>
          <p:nvPr/>
        </p:nvGrpSpPr>
        <p:grpSpPr>
          <a:xfrm>
            <a:off x="752356" y="4941168"/>
            <a:ext cx="2535605" cy="369332"/>
            <a:chOff x="755576" y="5517232"/>
            <a:chExt cx="2535605" cy="369332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E9C8436-7FF8-475B-8F55-906599AD424D}"/>
                </a:ext>
              </a:extLst>
            </p:cNvPr>
            <p:cNvSpPr/>
            <p:nvPr/>
          </p:nvSpPr>
          <p:spPr>
            <a:xfrm>
              <a:off x="755576" y="5517232"/>
              <a:ext cx="17908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狼，羊，白菜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F92466AE-0158-4C44-8E40-A6B47A85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149" y="5571427"/>
              <a:ext cx="288032" cy="288032"/>
            </a:xfrm>
            <a:prstGeom prst="rect">
              <a:avLst/>
            </a:prstGeom>
          </p:spPr>
        </p:pic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3DB98D2-F93B-4C04-83B3-28A2EAFD689B}"/>
              </a:ext>
            </a:extLst>
          </p:cNvPr>
          <p:cNvGrpSpPr/>
          <p:nvPr/>
        </p:nvGrpSpPr>
        <p:grpSpPr>
          <a:xfrm>
            <a:off x="752356" y="5373216"/>
            <a:ext cx="2535605" cy="369332"/>
            <a:chOff x="755576" y="5517232"/>
            <a:chExt cx="2535605" cy="369332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51AFB39-CD97-4398-89C7-A6D63A92E939}"/>
                </a:ext>
              </a:extLst>
            </p:cNvPr>
            <p:cNvSpPr/>
            <p:nvPr/>
          </p:nvSpPr>
          <p:spPr>
            <a:xfrm>
              <a:off x="755576" y="5517232"/>
              <a:ext cx="1098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人，狼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E0FFE373-E693-48C9-A078-38F46710D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149" y="5571427"/>
              <a:ext cx="288032" cy="288032"/>
            </a:xfrm>
            <a:prstGeom prst="rect">
              <a:avLst/>
            </a:prstGeom>
          </p:spPr>
        </p:pic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EB83707-C9FE-457F-A6E6-FE54FA6E1250}"/>
              </a:ext>
            </a:extLst>
          </p:cNvPr>
          <p:cNvGrpSpPr/>
          <p:nvPr/>
        </p:nvGrpSpPr>
        <p:grpSpPr>
          <a:xfrm>
            <a:off x="752356" y="5805264"/>
            <a:ext cx="2965982" cy="369332"/>
            <a:chOff x="755576" y="3645024"/>
            <a:chExt cx="2965982" cy="369332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A5FC7279-BAF0-44AF-9F36-032E79FA62B4}"/>
                </a:ext>
              </a:extLst>
            </p:cNvPr>
            <p:cNvSpPr/>
            <p:nvPr/>
          </p:nvSpPr>
          <p:spPr>
            <a:xfrm>
              <a:off x="755576" y="3645024"/>
              <a:ext cx="1098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人，羊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sp>
          <p:nvSpPr>
            <p:cNvPr id="80" name="箭头: 右 79">
              <a:extLst>
                <a:ext uri="{FF2B5EF4-FFF2-40B4-BE49-F238E27FC236}">
                  <a16:creationId xmlns:a16="http://schemas.microsoft.com/office/drawing/2014/main" id="{63FCEA85-8E28-433C-931F-E0A82CB6415A}"/>
                </a:ext>
              </a:extLst>
            </p:cNvPr>
            <p:cNvSpPr/>
            <p:nvPr/>
          </p:nvSpPr>
          <p:spPr>
            <a:xfrm>
              <a:off x="3008116" y="3691482"/>
              <a:ext cx="36004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5DD64F2-B372-413E-A8E1-0907AB8A0E5A}"/>
                </a:ext>
              </a:extLst>
            </p:cNvPr>
            <p:cNvSpPr/>
            <p:nvPr/>
          </p:nvSpPr>
          <p:spPr>
            <a:xfrm>
              <a:off x="3419872" y="364502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6A4D245-8F54-482E-A733-44A616E7E38A}"/>
              </a:ext>
            </a:extLst>
          </p:cNvPr>
          <p:cNvGrpSpPr/>
          <p:nvPr/>
        </p:nvGrpSpPr>
        <p:grpSpPr>
          <a:xfrm>
            <a:off x="752356" y="6237312"/>
            <a:ext cx="2535605" cy="369332"/>
            <a:chOff x="755576" y="5517232"/>
            <a:chExt cx="2535605" cy="369332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1818C06B-7DCF-49F0-9629-2B0B04CE34A5}"/>
                </a:ext>
              </a:extLst>
            </p:cNvPr>
            <p:cNvSpPr/>
            <p:nvPr/>
          </p:nvSpPr>
          <p:spPr>
            <a:xfrm>
              <a:off x="755576" y="5517232"/>
              <a:ext cx="13292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人，白菜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FDF88251-D081-4E31-8791-77A328DD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149" y="5571427"/>
              <a:ext cx="288032" cy="288032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E47DFD09-C22A-4EEE-83DA-DDABB2F06DA8}"/>
              </a:ext>
            </a:extLst>
          </p:cNvPr>
          <p:cNvGrpSpPr/>
          <p:nvPr/>
        </p:nvGrpSpPr>
        <p:grpSpPr>
          <a:xfrm>
            <a:off x="4942957" y="3212976"/>
            <a:ext cx="2535605" cy="369332"/>
            <a:chOff x="755576" y="5517232"/>
            <a:chExt cx="2535605" cy="36933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624196D2-0C78-4EC5-81DD-B8F923908BD5}"/>
                </a:ext>
              </a:extLst>
            </p:cNvPr>
            <p:cNvSpPr/>
            <p:nvPr/>
          </p:nvSpPr>
          <p:spPr>
            <a:xfrm>
              <a:off x="755576" y="5517232"/>
              <a:ext cx="1098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狼，羊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F1F55E7-44CA-43B1-8940-FD8A3431E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149" y="5571427"/>
              <a:ext cx="288032" cy="288032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A441E02-A322-4F16-83E4-BF0B8500A3EE}"/>
              </a:ext>
            </a:extLst>
          </p:cNvPr>
          <p:cNvGrpSpPr/>
          <p:nvPr/>
        </p:nvGrpSpPr>
        <p:grpSpPr>
          <a:xfrm>
            <a:off x="4942957" y="3645024"/>
            <a:ext cx="2965982" cy="369332"/>
            <a:chOff x="755576" y="3645024"/>
            <a:chExt cx="2965982" cy="369332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5A52198E-F074-4A3F-AD24-6A87B7BA4B30}"/>
                </a:ext>
              </a:extLst>
            </p:cNvPr>
            <p:cNvSpPr/>
            <p:nvPr/>
          </p:nvSpPr>
          <p:spPr>
            <a:xfrm>
              <a:off x="755576" y="3645024"/>
              <a:ext cx="13292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狼，白菜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sp>
          <p:nvSpPr>
            <p:cNvPr id="105" name="箭头: 右 104">
              <a:extLst>
                <a:ext uri="{FF2B5EF4-FFF2-40B4-BE49-F238E27FC236}">
                  <a16:creationId xmlns:a16="http://schemas.microsoft.com/office/drawing/2014/main" id="{B4BAB444-051A-4A04-BF3F-27C8372FB948}"/>
                </a:ext>
              </a:extLst>
            </p:cNvPr>
            <p:cNvSpPr/>
            <p:nvPr/>
          </p:nvSpPr>
          <p:spPr>
            <a:xfrm>
              <a:off x="3008116" y="3691482"/>
              <a:ext cx="36004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E2CB6FDF-FB10-42DA-B999-A6C0FD761C61}"/>
                </a:ext>
              </a:extLst>
            </p:cNvPr>
            <p:cNvSpPr/>
            <p:nvPr/>
          </p:nvSpPr>
          <p:spPr>
            <a:xfrm>
              <a:off x="3419872" y="364502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5</a:t>
              </a:r>
              <a:endParaRPr lang="zh-CN" altLang="en-US" dirty="0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06094E0-7691-4D6C-827A-15B2687CA55C}"/>
              </a:ext>
            </a:extLst>
          </p:cNvPr>
          <p:cNvGrpSpPr/>
          <p:nvPr/>
        </p:nvGrpSpPr>
        <p:grpSpPr>
          <a:xfrm>
            <a:off x="4942957" y="4077072"/>
            <a:ext cx="2535605" cy="369332"/>
            <a:chOff x="755576" y="5517232"/>
            <a:chExt cx="2535605" cy="369332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61F91AC-824A-49BA-9CEE-8A184A0CCDD0}"/>
                </a:ext>
              </a:extLst>
            </p:cNvPr>
            <p:cNvSpPr/>
            <p:nvPr/>
          </p:nvSpPr>
          <p:spPr>
            <a:xfrm>
              <a:off x="755576" y="5517232"/>
              <a:ext cx="13292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羊，白菜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77DFD1F2-87F0-43ED-B160-1665A5B1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149" y="5571427"/>
              <a:ext cx="288032" cy="288032"/>
            </a:xfrm>
            <a:prstGeom prst="rect">
              <a:avLst/>
            </a:prstGeom>
          </p:spPr>
        </p:pic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0967044B-72B1-4F3B-A585-0C51EFC99CF7}"/>
              </a:ext>
            </a:extLst>
          </p:cNvPr>
          <p:cNvGrpSpPr/>
          <p:nvPr/>
        </p:nvGrpSpPr>
        <p:grpSpPr>
          <a:xfrm>
            <a:off x="4942957" y="4509120"/>
            <a:ext cx="2535605" cy="369332"/>
            <a:chOff x="755576" y="5517232"/>
            <a:chExt cx="2535605" cy="369332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41229143-2778-4FF6-977C-65BCEC4CF7FF}"/>
                </a:ext>
              </a:extLst>
            </p:cNvPr>
            <p:cNvSpPr/>
            <p:nvPr/>
          </p:nvSpPr>
          <p:spPr>
            <a:xfrm>
              <a:off x="755576" y="5517232"/>
              <a:ext cx="636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人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E35925A2-C744-44ED-9F80-0126EC4B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149" y="5571427"/>
              <a:ext cx="288032" cy="288032"/>
            </a:xfrm>
            <a:prstGeom prst="rect">
              <a:avLst/>
            </a:prstGeom>
          </p:spPr>
        </p:pic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F699798C-BC59-4EEC-AF66-8783AD79F49E}"/>
              </a:ext>
            </a:extLst>
          </p:cNvPr>
          <p:cNvGrpSpPr/>
          <p:nvPr/>
        </p:nvGrpSpPr>
        <p:grpSpPr>
          <a:xfrm>
            <a:off x="4942957" y="4941168"/>
            <a:ext cx="2965982" cy="369332"/>
            <a:chOff x="755576" y="3645024"/>
            <a:chExt cx="2965982" cy="369332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77CE5391-811D-4C3E-84AE-57A196BF1136}"/>
                </a:ext>
              </a:extLst>
            </p:cNvPr>
            <p:cNvSpPr/>
            <p:nvPr/>
          </p:nvSpPr>
          <p:spPr>
            <a:xfrm>
              <a:off x="755576" y="3645024"/>
              <a:ext cx="636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狼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sp>
          <p:nvSpPr>
            <p:cNvPr id="115" name="箭头: 右 114">
              <a:extLst>
                <a:ext uri="{FF2B5EF4-FFF2-40B4-BE49-F238E27FC236}">
                  <a16:creationId xmlns:a16="http://schemas.microsoft.com/office/drawing/2014/main" id="{E6469993-E914-4196-B954-97366EE63D71}"/>
                </a:ext>
              </a:extLst>
            </p:cNvPr>
            <p:cNvSpPr/>
            <p:nvPr/>
          </p:nvSpPr>
          <p:spPr>
            <a:xfrm>
              <a:off x="3008116" y="3691482"/>
              <a:ext cx="36004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5C2D5E78-773F-441F-8DE3-18DF5FA61D6A}"/>
                </a:ext>
              </a:extLst>
            </p:cNvPr>
            <p:cNvSpPr/>
            <p:nvPr/>
          </p:nvSpPr>
          <p:spPr>
            <a:xfrm>
              <a:off x="3419872" y="364502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35A6F7A0-C932-4A3B-B241-3BDC22986971}"/>
              </a:ext>
            </a:extLst>
          </p:cNvPr>
          <p:cNvGrpSpPr/>
          <p:nvPr/>
        </p:nvGrpSpPr>
        <p:grpSpPr>
          <a:xfrm>
            <a:off x="4942957" y="5373216"/>
            <a:ext cx="2965982" cy="369332"/>
            <a:chOff x="755576" y="3645024"/>
            <a:chExt cx="2965982" cy="36933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85E9569F-A701-4F0A-A3AB-A68317C49C78}"/>
                </a:ext>
              </a:extLst>
            </p:cNvPr>
            <p:cNvSpPr/>
            <p:nvPr/>
          </p:nvSpPr>
          <p:spPr>
            <a:xfrm>
              <a:off x="755576" y="3645024"/>
              <a:ext cx="636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羊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sp>
          <p:nvSpPr>
            <p:cNvPr id="119" name="箭头: 右 118">
              <a:extLst>
                <a:ext uri="{FF2B5EF4-FFF2-40B4-BE49-F238E27FC236}">
                  <a16:creationId xmlns:a16="http://schemas.microsoft.com/office/drawing/2014/main" id="{F81EF1C2-5532-460D-B001-970415926A00}"/>
                </a:ext>
              </a:extLst>
            </p:cNvPr>
            <p:cNvSpPr/>
            <p:nvPr/>
          </p:nvSpPr>
          <p:spPr>
            <a:xfrm>
              <a:off x="3008116" y="3691482"/>
              <a:ext cx="36004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E2F473A1-763A-4D94-930D-5020F88C0F73}"/>
                </a:ext>
              </a:extLst>
            </p:cNvPr>
            <p:cNvSpPr/>
            <p:nvPr/>
          </p:nvSpPr>
          <p:spPr>
            <a:xfrm>
              <a:off x="3419872" y="364502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7</a:t>
              </a:r>
              <a:endParaRPr lang="zh-CN" altLang="en-US" dirty="0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6D6C21E-5BE6-4DEC-8277-50A35643E12B}"/>
              </a:ext>
            </a:extLst>
          </p:cNvPr>
          <p:cNvGrpSpPr/>
          <p:nvPr/>
        </p:nvGrpSpPr>
        <p:grpSpPr>
          <a:xfrm>
            <a:off x="4942957" y="5805264"/>
            <a:ext cx="2965982" cy="369332"/>
            <a:chOff x="755576" y="3645024"/>
            <a:chExt cx="2965982" cy="369332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613DD414-6E59-4A9D-916B-C69D50A6ACEE}"/>
                </a:ext>
              </a:extLst>
            </p:cNvPr>
            <p:cNvSpPr/>
            <p:nvPr/>
          </p:nvSpPr>
          <p:spPr>
            <a:xfrm>
              <a:off x="755576" y="3645024"/>
              <a:ext cx="86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白菜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lang="zh-CN" altLang="en-US" dirty="0"/>
            </a:p>
          </p:txBody>
        </p:sp>
        <p:sp>
          <p:nvSpPr>
            <p:cNvPr id="123" name="箭头: 右 122">
              <a:extLst>
                <a:ext uri="{FF2B5EF4-FFF2-40B4-BE49-F238E27FC236}">
                  <a16:creationId xmlns:a16="http://schemas.microsoft.com/office/drawing/2014/main" id="{05D5EFA6-2C84-4A75-9848-92D7AAE0A178}"/>
                </a:ext>
              </a:extLst>
            </p:cNvPr>
            <p:cNvSpPr/>
            <p:nvPr/>
          </p:nvSpPr>
          <p:spPr>
            <a:xfrm>
              <a:off x="3008116" y="3691482"/>
              <a:ext cx="36004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BACE6ACD-CCD7-47FD-8420-97227A2567AB}"/>
                </a:ext>
              </a:extLst>
            </p:cNvPr>
            <p:cNvSpPr/>
            <p:nvPr/>
          </p:nvSpPr>
          <p:spPr>
            <a:xfrm>
              <a:off x="3419872" y="364502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EE387A44-8FF4-4B73-913E-7D8C4136C110}"/>
              </a:ext>
            </a:extLst>
          </p:cNvPr>
          <p:cNvGrpSpPr/>
          <p:nvPr/>
        </p:nvGrpSpPr>
        <p:grpSpPr>
          <a:xfrm>
            <a:off x="4942957" y="6237312"/>
            <a:ext cx="2965982" cy="369332"/>
            <a:chOff x="755576" y="3645024"/>
            <a:chExt cx="2965982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BFB2B6ED-0CE1-471C-9D44-43089298A7A4}"/>
                    </a:ext>
                  </a:extLst>
                </p:cNvPr>
                <p:cNvSpPr/>
                <p:nvPr/>
              </p:nvSpPr>
              <p:spPr>
                <a:xfrm>
                  <a:off x="755576" y="3645024"/>
                  <a:ext cx="4187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BFB2B6ED-0CE1-471C-9D44-43089298A7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76" y="3645024"/>
                  <a:ext cx="41870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箭头: 右 126">
              <a:extLst>
                <a:ext uri="{FF2B5EF4-FFF2-40B4-BE49-F238E27FC236}">
                  <a16:creationId xmlns:a16="http://schemas.microsoft.com/office/drawing/2014/main" id="{B30F69F9-C130-48C4-BD3D-D04256C2CF59}"/>
                </a:ext>
              </a:extLst>
            </p:cNvPr>
            <p:cNvSpPr/>
            <p:nvPr/>
          </p:nvSpPr>
          <p:spPr>
            <a:xfrm>
              <a:off x="3008116" y="3691482"/>
              <a:ext cx="36004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21130B38-B94F-4D75-9AED-E323CAD212FA}"/>
                </a:ext>
              </a:extLst>
            </p:cNvPr>
            <p:cNvSpPr/>
            <p:nvPr/>
          </p:nvSpPr>
          <p:spPr>
            <a:xfrm>
              <a:off x="3419872" y="364502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9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897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DAE1E2C-27A3-4AFF-8162-6E5E03389B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2418212"/>
                  </p:ext>
                </p:extLst>
              </p:nvPr>
            </p:nvGraphicFramePr>
            <p:xfrm>
              <a:off x="179512" y="557521"/>
              <a:ext cx="2963219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3264">
                      <a:extLst>
                        <a:ext uri="{9D8B030D-6E8A-4147-A177-3AD203B41FA5}">
                          <a16:colId xmlns:a16="http://schemas.microsoft.com/office/drawing/2014/main" val="3812779254"/>
                        </a:ext>
                      </a:extLst>
                    </a:gridCol>
                    <a:gridCol w="2319955">
                      <a:extLst>
                        <a:ext uri="{9D8B030D-6E8A-4147-A177-3AD203B41FA5}">
                          <a16:colId xmlns:a16="http://schemas.microsoft.com/office/drawing/2014/main" val="31365289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编号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状态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21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人，狼，羊，白菜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1621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58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0938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人，羊，白菜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402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4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狼，白菜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6966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狼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8126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646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420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61222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DAE1E2C-27A3-4AFF-8162-6E5E03389B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2418212"/>
                  </p:ext>
                </p:extLst>
              </p:nvPr>
            </p:nvGraphicFramePr>
            <p:xfrm>
              <a:off x="179512" y="557521"/>
              <a:ext cx="2963219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3264">
                      <a:extLst>
                        <a:ext uri="{9D8B030D-6E8A-4147-A177-3AD203B41FA5}">
                          <a16:colId xmlns:a16="http://schemas.microsoft.com/office/drawing/2014/main" val="3812779254"/>
                        </a:ext>
                      </a:extLst>
                    </a:gridCol>
                    <a:gridCol w="2319955">
                      <a:extLst>
                        <a:ext uri="{9D8B030D-6E8A-4147-A177-3AD203B41FA5}">
                          <a16:colId xmlns:a16="http://schemas.microsoft.com/office/drawing/2014/main" val="31365289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编号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状态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21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人，狼，羊，白菜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1621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58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0938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人，羊，白菜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402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4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狼，白菜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6966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狼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8126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646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420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8084" t="-1006557" r="-105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222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DE80C1F-F432-472E-A635-F004D2A3306B}"/>
              </a:ext>
            </a:extLst>
          </p:cNvPr>
          <p:cNvSpPr/>
          <p:nvPr/>
        </p:nvSpPr>
        <p:spPr>
          <a:xfrm>
            <a:off x="107504" y="4869160"/>
            <a:ext cx="303522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G(x)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从左岸渡河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R(x)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从右岸返回</a:t>
            </a:r>
          </a:p>
          <a:p>
            <a:pPr marL="285750" indent="-28575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：人自己从左岸渡河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：人自己从右岸返回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0CE22EC-3420-4E2A-90ED-741E0B608C0C}"/>
              </a:ext>
            </a:extLst>
          </p:cNvPr>
          <p:cNvSpPr/>
          <p:nvPr/>
        </p:nvSpPr>
        <p:spPr>
          <a:xfrm>
            <a:off x="3462313" y="162880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7BBC91F-2015-49B8-8910-CF296CBD5E6C}"/>
              </a:ext>
            </a:extLst>
          </p:cNvPr>
          <p:cNvSpPr/>
          <p:nvPr/>
        </p:nvSpPr>
        <p:spPr>
          <a:xfrm>
            <a:off x="8244408" y="4386724"/>
            <a:ext cx="360040" cy="360040"/>
          </a:xfrm>
          <a:prstGeom prst="ellipse">
            <a:avLst/>
          </a:prstGeom>
          <a:noFill/>
          <a:ln w="381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BD477649-AF42-4D68-A91B-7D9E9A8D4ED6}"/>
              </a:ext>
            </a:extLst>
          </p:cNvPr>
          <p:cNvSpPr/>
          <p:nvPr/>
        </p:nvSpPr>
        <p:spPr>
          <a:xfrm>
            <a:off x="4657837" y="162880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C03F8DD2-6915-4285-8DD5-57A19F854226}"/>
              </a:ext>
            </a:extLst>
          </p:cNvPr>
          <p:cNvSpPr/>
          <p:nvPr/>
        </p:nvSpPr>
        <p:spPr>
          <a:xfrm>
            <a:off x="5853361" y="162880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86C0B1C-8B7F-47D8-9910-873524C70A0F}"/>
              </a:ext>
            </a:extLst>
          </p:cNvPr>
          <p:cNvSpPr/>
          <p:nvPr/>
        </p:nvSpPr>
        <p:spPr>
          <a:xfrm>
            <a:off x="7048885" y="162880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F6CD1392-5AE5-4C09-BDB5-9F3B99F282DC}"/>
              </a:ext>
            </a:extLst>
          </p:cNvPr>
          <p:cNvSpPr/>
          <p:nvPr/>
        </p:nvSpPr>
        <p:spPr>
          <a:xfrm>
            <a:off x="8244408" y="162880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CD230A17-5306-4A27-B1DA-32092820DE18}"/>
              </a:ext>
            </a:extLst>
          </p:cNvPr>
          <p:cNvSpPr/>
          <p:nvPr/>
        </p:nvSpPr>
        <p:spPr>
          <a:xfrm>
            <a:off x="3462313" y="438672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0F3B6310-EA26-4F8F-94E6-D33FC1595453}"/>
              </a:ext>
            </a:extLst>
          </p:cNvPr>
          <p:cNvSpPr/>
          <p:nvPr/>
        </p:nvSpPr>
        <p:spPr>
          <a:xfrm>
            <a:off x="4657837" y="438672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FF4F4E0-DD03-45E7-BFD5-DAA554A9FABF}"/>
              </a:ext>
            </a:extLst>
          </p:cNvPr>
          <p:cNvSpPr/>
          <p:nvPr/>
        </p:nvSpPr>
        <p:spPr>
          <a:xfrm>
            <a:off x="5853361" y="438672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492222F2-2B4F-41DD-9C98-03810E37FD2F}"/>
              </a:ext>
            </a:extLst>
          </p:cNvPr>
          <p:cNvSpPr/>
          <p:nvPr/>
        </p:nvSpPr>
        <p:spPr>
          <a:xfrm>
            <a:off x="7048885" y="438672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9C90144-C80D-4BA6-A9A7-B21AAC8DAD32}"/>
              </a:ext>
            </a:extLst>
          </p:cNvPr>
          <p:cNvGrpSpPr/>
          <p:nvPr/>
        </p:nvGrpSpPr>
        <p:grpSpPr>
          <a:xfrm>
            <a:off x="2876227" y="1936113"/>
            <a:ext cx="740908" cy="2503338"/>
            <a:chOff x="2876227" y="1936113"/>
            <a:chExt cx="740908" cy="2503338"/>
          </a:xfrm>
        </p:grpSpPr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A68AF7C0-842B-47E3-90A6-89286CC567BF}"/>
                </a:ext>
              </a:extLst>
            </p:cNvPr>
            <p:cNvCxnSpPr>
              <a:cxnSpLocks/>
              <a:stCxn id="67" idx="3"/>
              <a:endCxn id="77" idx="1"/>
            </p:cNvCxnSpPr>
            <p:nvPr/>
          </p:nvCxnSpPr>
          <p:spPr>
            <a:xfrm>
              <a:off x="3515040" y="1936113"/>
              <a:ext cx="0" cy="2503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72ECBFE-EB42-4E9D-8180-6935AEDCF046}"/>
                </a:ext>
              </a:extLst>
            </p:cNvPr>
            <p:cNvSpPr/>
            <p:nvPr/>
          </p:nvSpPr>
          <p:spPr>
            <a:xfrm>
              <a:off x="2876227" y="2821062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013B74-6B7A-41EB-B350-E8682ECEFFDE}"/>
              </a:ext>
            </a:extLst>
          </p:cNvPr>
          <p:cNvGrpSpPr/>
          <p:nvPr/>
        </p:nvGrpSpPr>
        <p:grpSpPr>
          <a:xfrm>
            <a:off x="4837857" y="1936113"/>
            <a:ext cx="1068231" cy="2503338"/>
            <a:chOff x="4837857" y="1936113"/>
            <a:chExt cx="1068231" cy="2503338"/>
          </a:xfrm>
        </p:grpSpPr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4A22BFB6-4946-4485-8333-0C6AA66A6418}"/>
                </a:ext>
              </a:extLst>
            </p:cNvPr>
            <p:cNvCxnSpPr>
              <a:cxnSpLocks/>
              <a:stCxn id="69" idx="5"/>
              <a:endCxn id="82" idx="1"/>
            </p:cNvCxnSpPr>
            <p:nvPr/>
          </p:nvCxnSpPr>
          <p:spPr>
            <a:xfrm>
              <a:off x="4965150" y="1936113"/>
              <a:ext cx="940938" cy="2503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457A198-6B35-44B3-9E06-219905164E9C}"/>
                </a:ext>
              </a:extLst>
            </p:cNvPr>
            <p:cNvSpPr/>
            <p:nvPr/>
          </p:nvSpPr>
          <p:spPr>
            <a:xfrm>
              <a:off x="4837857" y="2845800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狼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513E03B-F68B-4BBC-A85C-12F46CD4BF6E}"/>
              </a:ext>
            </a:extLst>
          </p:cNvPr>
          <p:cNvGrpSpPr/>
          <p:nvPr/>
        </p:nvGrpSpPr>
        <p:grpSpPr>
          <a:xfrm>
            <a:off x="4160596" y="1936113"/>
            <a:ext cx="740908" cy="2503338"/>
            <a:chOff x="4160596" y="1936113"/>
            <a:chExt cx="740908" cy="2503338"/>
          </a:xfrm>
        </p:grpSpPr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E40E1141-1B6D-4B96-B244-10C907815896}"/>
                </a:ext>
              </a:extLst>
            </p:cNvPr>
            <p:cNvCxnSpPr>
              <a:cxnSpLocks/>
              <a:stCxn id="69" idx="3"/>
              <a:endCxn id="81" idx="1"/>
            </p:cNvCxnSpPr>
            <p:nvPr/>
          </p:nvCxnSpPr>
          <p:spPr>
            <a:xfrm>
              <a:off x="4710564" y="1936113"/>
              <a:ext cx="0" cy="2503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1AE8FDB5-5A08-428C-A457-952BDC0065AD}"/>
                </a:ext>
              </a:extLst>
            </p:cNvPr>
            <p:cNvSpPr/>
            <p:nvPr/>
          </p:nvSpPr>
          <p:spPr>
            <a:xfrm>
              <a:off x="4160596" y="3068960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71919D3-FBF0-497D-B1AE-0E493ECF03A3}"/>
              </a:ext>
            </a:extLst>
          </p:cNvPr>
          <p:cNvGrpSpPr/>
          <p:nvPr/>
        </p:nvGrpSpPr>
        <p:grpSpPr>
          <a:xfrm>
            <a:off x="3822353" y="1988840"/>
            <a:ext cx="2230223" cy="2577904"/>
            <a:chOff x="3822353" y="1988840"/>
            <a:chExt cx="2230223" cy="2577904"/>
          </a:xfrm>
        </p:grpSpPr>
        <p:cxnSp>
          <p:nvCxnSpPr>
            <p:cNvPr id="97" name="连接符: 曲线 96">
              <a:extLst>
                <a:ext uri="{FF2B5EF4-FFF2-40B4-BE49-F238E27FC236}">
                  <a16:creationId xmlns:a16="http://schemas.microsoft.com/office/drawing/2014/main" id="{BDFBE0C5-9A9D-4EEF-828D-F97B2C385BBE}"/>
                </a:ext>
              </a:extLst>
            </p:cNvPr>
            <p:cNvCxnSpPr>
              <a:cxnSpLocks/>
              <a:stCxn id="71" idx="4"/>
              <a:endCxn id="77" idx="6"/>
            </p:cNvCxnSpPr>
            <p:nvPr/>
          </p:nvCxnSpPr>
          <p:spPr>
            <a:xfrm rot="5400000">
              <a:off x="3638915" y="2172278"/>
              <a:ext cx="2577904" cy="221102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E718777-EEE5-49EB-B96C-274FCF9A6D82}"/>
                </a:ext>
              </a:extLst>
            </p:cNvPr>
            <p:cNvSpPr/>
            <p:nvPr/>
          </p:nvSpPr>
          <p:spPr>
            <a:xfrm>
              <a:off x="5696388" y="2286557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F6F1460-5D80-439F-A620-92B46D639AF6}"/>
              </a:ext>
            </a:extLst>
          </p:cNvPr>
          <p:cNvGrpSpPr/>
          <p:nvPr/>
        </p:nvGrpSpPr>
        <p:grpSpPr>
          <a:xfrm>
            <a:off x="6100489" y="1936113"/>
            <a:ext cx="1001123" cy="2503338"/>
            <a:chOff x="6100489" y="1936113"/>
            <a:chExt cx="1001123" cy="2503338"/>
          </a:xfrm>
        </p:grpSpPr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236B6C2D-8684-424F-AC25-805D8C27CA13}"/>
                </a:ext>
              </a:extLst>
            </p:cNvPr>
            <p:cNvCxnSpPr>
              <a:cxnSpLocks/>
              <a:stCxn id="71" idx="5"/>
              <a:endCxn id="83" idx="1"/>
            </p:cNvCxnSpPr>
            <p:nvPr/>
          </p:nvCxnSpPr>
          <p:spPr>
            <a:xfrm>
              <a:off x="6160674" y="1936113"/>
              <a:ext cx="940938" cy="2503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0E9CD4D9-9FA8-4EEA-921E-8BF7A3C0DA35}"/>
                </a:ext>
              </a:extLst>
            </p:cNvPr>
            <p:cNvSpPr/>
            <p:nvPr/>
          </p:nvSpPr>
          <p:spPr>
            <a:xfrm>
              <a:off x="6100489" y="2704862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狼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D5C39DA-80AD-46AD-AD78-E7E67E673382}"/>
              </a:ext>
            </a:extLst>
          </p:cNvPr>
          <p:cNvGrpSpPr/>
          <p:nvPr/>
        </p:nvGrpSpPr>
        <p:grpSpPr>
          <a:xfrm>
            <a:off x="5017878" y="1936113"/>
            <a:ext cx="1506351" cy="2630631"/>
            <a:chOff x="5017878" y="1936113"/>
            <a:chExt cx="1506351" cy="2630631"/>
          </a:xfrm>
        </p:grpSpPr>
        <p:cxnSp>
          <p:nvCxnSpPr>
            <p:cNvPr id="132" name="连接符: 曲线 131">
              <a:extLst>
                <a:ext uri="{FF2B5EF4-FFF2-40B4-BE49-F238E27FC236}">
                  <a16:creationId xmlns:a16="http://schemas.microsoft.com/office/drawing/2014/main" id="{52957439-EFBD-45D4-889B-C1EB5128B9D1}"/>
                </a:ext>
              </a:extLst>
            </p:cNvPr>
            <p:cNvCxnSpPr>
              <a:cxnSpLocks/>
              <a:stCxn id="71" idx="5"/>
              <a:endCxn id="81" idx="6"/>
            </p:cNvCxnSpPr>
            <p:nvPr/>
          </p:nvCxnSpPr>
          <p:spPr>
            <a:xfrm rot="5400000">
              <a:off x="4273961" y="2680030"/>
              <a:ext cx="2630631" cy="114279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F117151-4FCA-4BCF-BA79-5612E4460C40}"/>
                </a:ext>
              </a:extLst>
            </p:cNvPr>
            <p:cNvSpPr/>
            <p:nvPr/>
          </p:nvSpPr>
          <p:spPr>
            <a:xfrm>
              <a:off x="5552488" y="3166649"/>
              <a:ext cx="9717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白菜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CE131A4-9AD4-4A0B-B136-139CEACE5574}"/>
              </a:ext>
            </a:extLst>
          </p:cNvPr>
          <p:cNvGrpSpPr/>
          <p:nvPr/>
        </p:nvGrpSpPr>
        <p:grpSpPr>
          <a:xfrm>
            <a:off x="6884815" y="1988840"/>
            <a:ext cx="740908" cy="2397884"/>
            <a:chOff x="6884815" y="1988840"/>
            <a:chExt cx="740908" cy="2397884"/>
          </a:xfrm>
        </p:grpSpPr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E4D6F725-4F2B-48DC-A42D-7AE7497447ED}"/>
                </a:ext>
              </a:extLst>
            </p:cNvPr>
            <p:cNvCxnSpPr>
              <a:cxnSpLocks/>
              <a:stCxn id="73" idx="4"/>
              <a:endCxn id="83" idx="0"/>
            </p:cNvCxnSpPr>
            <p:nvPr/>
          </p:nvCxnSpPr>
          <p:spPr>
            <a:xfrm>
              <a:off x="7228905" y="1988840"/>
              <a:ext cx="0" cy="23978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9AAF4AA7-7DE9-4710-95DB-31386335F1CD}"/>
                </a:ext>
              </a:extLst>
            </p:cNvPr>
            <p:cNvSpPr/>
            <p:nvPr/>
          </p:nvSpPr>
          <p:spPr>
            <a:xfrm>
              <a:off x="6884815" y="2841445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824A899-5A33-4C65-9462-DB0FF38377A5}"/>
              </a:ext>
            </a:extLst>
          </p:cNvPr>
          <p:cNvGrpSpPr/>
          <p:nvPr/>
        </p:nvGrpSpPr>
        <p:grpSpPr>
          <a:xfrm>
            <a:off x="6160674" y="1936113"/>
            <a:ext cx="1164381" cy="2503338"/>
            <a:chOff x="6160674" y="1936113"/>
            <a:chExt cx="1164381" cy="2503338"/>
          </a:xfrm>
        </p:grpSpPr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384F2569-686C-427F-AFB9-B3BBDA8B4ACD}"/>
                </a:ext>
              </a:extLst>
            </p:cNvPr>
            <p:cNvCxnSpPr>
              <a:cxnSpLocks/>
              <a:stCxn id="73" idx="3"/>
              <a:endCxn id="82" idx="7"/>
            </p:cNvCxnSpPr>
            <p:nvPr/>
          </p:nvCxnSpPr>
          <p:spPr>
            <a:xfrm flipH="1">
              <a:off x="6160674" y="1936113"/>
              <a:ext cx="940938" cy="2503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3C7B7A0F-22B9-40F6-BFD3-5D573832C101}"/>
                </a:ext>
              </a:extLst>
            </p:cNvPr>
            <p:cNvSpPr/>
            <p:nvPr/>
          </p:nvSpPr>
          <p:spPr>
            <a:xfrm>
              <a:off x="6353314" y="2123288"/>
              <a:ext cx="9717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白菜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48ED83B-C3F6-40B2-98FC-90B2D1C479BC}"/>
              </a:ext>
            </a:extLst>
          </p:cNvPr>
          <p:cNvGrpSpPr/>
          <p:nvPr/>
        </p:nvGrpSpPr>
        <p:grpSpPr>
          <a:xfrm>
            <a:off x="6213402" y="1936112"/>
            <a:ext cx="2111861" cy="2630631"/>
            <a:chOff x="6213402" y="1936112"/>
            <a:chExt cx="2111861" cy="2630631"/>
          </a:xfrm>
        </p:grpSpPr>
        <p:cxnSp>
          <p:nvCxnSpPr>
            <p:cNvPr id="140" name="连接符: 曲线 139">
              <a:extLst>
                <a:ext uri="{FF2B5EF4-FFF2-40B4-BE49-F238E27FC236}">
                  <a16:creationId xmlns:a16="http://schemas.microsoft.com/office/drawing/2014/main" id="{675615D4-B777-4AA9-A272-F5242133C2BD}"/>
                </a:ext>
              </a:extLst>
            </p:cNvPr>
            <p:cNvCxnSpPr>
              <a:cxnSpLocks/>
              <a:stCxn id="74" idx="3"/>
              <a:endCxn id="82" idx="6"/>
            </p:cNvCxnSpPr>
            <p:nvPr/>
          </p:nvCxnSpPr>
          <p:spPr>
            <a:xfrm rot="5400000">
              <a:off x="5939953" y="2209561"/>
              <a:ext cx="2630631" cy="208373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16FF419D-4CAE-40CA-A08F-A0151B2CB98E}"/>
                </a:ext>
              </a:extLst>
            </p:cNvPr>
            <p:cNvSpPr/>
            <p:nvPr/>
          </p:nvSpPr>
          <p:spPr>
            <a:xfrm>
              <a:off x="7969075" y="2210512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dirty="0"/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2479C61-5711-4A64-820C-BD7CF1F052E9}"/>
              </a:ext>
            </a:extLst>
          </p:cNvPr>
          <p:cNvGrpSpPr/>
          <p:nvPr/>
        </p:nvGrpSpPr>
        <p:grpSpPr>
          <a:xfrm>
            <a:off x="7891935" y="1988840"/>
            <a:ext cx="740908" cy="2397884"/>
            <a:chOff x="7891935" y="1988840"/>
            <a:chExt cx="740908" cy="2397884"/>
          </a:xfrm>
        </p:grpSpPr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A107D23E-2C9E-4DD3-ABAA-CB094D89DE8D}"/>
                </a:ext>
              </a:extLst>
            </p:cNvPr>
            <p:cNvCxnSpPr>
              <a:cxnSpLocks/>
              <a:stCxn id="74" idx="4"/>
              <a:endCxn id="68" idx="0"/>
            </p:cNvCxnSpPr>
            <p:nvPr/>
          </p:nvCxnSpPr>
          <p:spPr>
            <a:xfrm>
              <a:off x="8424428" y="1988840"/>
              <a:ext cx="0" cy="23978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DF8FDB5-841F-46AC-8E69-1235FB24B314}"/>
                </a:ext>
              </a:extLst>
            </p:cNvPr>
            <p:cNvSpPr/>
            <p:nvPr/>
          </p:nvSpPr>
          <p:spPr>
            <a:xfrm>
              <a:off x="7891935" y="3055577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0DB0BC57-5B21-48B1-91F7-8D4D4F3BFCCF}"/>
              </a:ext>
            </a:extLst>
          </p:cNvPr>
          <p:cNvGrpSpPr/>
          <p:nvPr/>
        </p:nvGrpSpPr>
        <p:grpSpPr>
          <a:xfrm>
            <a:off x="3589606" y="1808821"/>
            <a:ext cx="2263755" cy="2630631"/>
            <a:chOff x="3589606" y="1808821"/>
            <a:chExt cx="2263755" cy="2630631"/>
          </a:xfrm>
        </p:grpSpPr>
        <p:cxnSp>
          <p:nvCxnSpPr>
            <p:cNvPr id="148" name="连接符: 曲线 147">
              <a:extLst>
                <a:ext uri="{FF2B5EF4-FFF2-40B4-BE49-F238E27FC236}">
                  <a16:creationId xmlns:a16="http://schemas.microsoft.com/office/drawing/2014/main" id="{97D82320-1D64-4F1A-9FDC-5C1A00D175A9}"/>
                </a:ext>
              </a:extLst>
            </p:cNvPr>
            <p:cNvCxnSpPr>
              <a:cxnSpLocks/>
              <a:stCxn id="77" idx="7"/>
              <a:endCxn id="71" idx="2"/>
            </p:cNvCxnSpPr>
            <p:nvPr/>
          </p:nvCxnSpPr>
          <p:spPr>
            <a:xfrm rot="5400000" flipH="1" flipV="1">
              <a:off x="3496178" y="2082269"/>
              <a:ext cx="2630631" cy="2083735"/>
            </a:xfrm>
            <a:prstGeom prst="curvedConnector2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4F4FB8EE-9CDB-47E7-97C9-91A6B38BCCB2}"/>
                </a:ext>
              </a:extLst>
            </p:cNvPr>
            <p:cNvSpPr/>
            <p:nvPr/>
          </p:nvSpPr>
          <p:spPr>
            <a:xfrm>
              <a:off x="3589606" y="3535981"/>
              <a:ext cx="335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DA71AA11-3A58-4ABF-8037-80FB4EB20C11}"/>
              </a:ext>
            </a:extLst>
          </p:cNvPr>
          <p:cNvGrpSpPr/>
          <p:nvPr/>
        </p:nvGrpSpPr>
        <p:grpSpPr>
          <a:xfrm>
            <a:off x="3445546" y="1988840"/>
            <a:ext cx="740908" cy="2397884"/>
            <a:chOff x="3445546" y="1988840"/>
            <a:chExt cx="740908" cy="2397884"/>
          </a:xfrm>
        </p:grpSpPr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F8609C97-F0D0-4D39-8798-2885ECBA7FE2}"/>
                </a:ext>
              </a:extLst>
            </p:cNvPr>
            <p:cNvCxnSpPr>
              <a:cxnSpLocks/>
              <a:stCxn id="77" idx="0"/>
              <a:endCxn id="67" idx="4"/>
            </p:cNvCxnSpPr>
            <p:nvPr/>
          </p:nvCxnSpPr>
          <p:spPr>
            <a:xfrm flipV="1">
              <a:off x="3642333" y="1988840"/>
              <a:ext cx="0" cy="2397884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8566900E-1EC7-47D7-87F6-7999BE267DB4}"/>
                </a:ext>
              </a:extLst>
            </p:cNvPr>
            <p:cNvSpPr/>
            <p:nvPr/>
          </p:nvSpPr>
          <p:spPr>
            <a:xfrm>
              <a:off x="3445546" y="2402339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54CAD02-31C9-4F10-9566-6B92951AD5E2}"/>
              </a:ext>
            </a:extLst>
          </p:cNvPr>
          <p:cNvGrpSpPr/>
          <p:nvPr/>
        </p:nvGrpSpPr>
        <p:grpSpPr>
          <a:xfrm>
            <a:off x="4661223" y="1988840"/>
            <a:ext cx="740908" cy="2397884"/>
            <a:chOff x="4661223" y="1988840"/>
            <a:chExt cx="740908" cy="2397884"/>
          </a:xfrm>
        </p:grpSpPr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7CB8649F-319F-4D44-97B5-604647A4BE77}"/>
                </a:ext>
              </a:extLst>
            </p:cNvPr>
            <p:cNvCxnSpPr>
              <a:cxnSpLocks/>
              <a:stCxn id="81" idx="0"/>
              <a:endCxn id="69" idx="4"/>
            </p:cNvCxnSpPr>
            <p:nvPr/>
          </p:nvCxnSpPr>
          <p:spPr>
            <a:xfrm flipV="1">
              <a:off x="4837857" y="1988840"/>
              <a:ext cx="0" cy="2397884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A44D8702-F2EB-436B-8C09-DFB0B1737C90}"/>
                </a:ext>
              </a:extLst>
            </p:cNvPr>
            <p:cNvSpPr/>
            <p:nvPr/>
          </p:nvSpPr>
          <p:spPr>
            <a:xfrm>
              <a:off x="4661223" y="3457959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281777D5-ACB1-4366-A8C5-4A4627F29F05}"/>
              </a:ext>
            </a:extLst>
          </p:cNvPr>
          <p:cNvGrpSpPr/>
          <p:nvPr/>
        </p:nvGrpSpPr>
        <p:grpSpPr>
          <a:xfrm>
            <a:off x="4965150" y="1936113"/>
            <a:ext cx="1125567" cy="2503338"/>
            <a:chOff x="4965150" y="1936113"/>
            <a:chExt cx="1125567" cy="2503338"/>
          </a:xfrm>
        </p:grpSpPr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7891A7C8-E267-472F-8CC7-8285535DB7E1}"/>
                </a:ext>
              </a:extLst>
            </p:cNvPr>
            <p:cNvCxnSpPr>
              <a:cxnSpLocks/>
              <a:stCxn id="81" idx="7"/>
              <a:endCxn id="71" idx="3"/>
            </p:cNvCxnSpPr>
            <p:nvPr/>
          </p:nvCxnSpPr>
          <p:spPr>
            <a:xfrm flipV="1">
              <a:off x="4965150" y="1936113"/>
              <a:ext cx="940938" cy="250333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2EDAA9A6-D92C-40D0-9C12-2BDE91A644CA}"/>
                </a:ext>
              </a:extLst>
            </p:cNvPr>
            <p:cNvSpPr/>
            <p:nvPr/>
          </p:nvSpPr>
          <p:spPr>
            <a:xfrm>
              <a:off x="5118976" y="1950736"/>
              <a:ext cx="9717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白菜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F7FCA44A-983F-4B31-8844-C806F8F59F9D}"/>
              </a:ext>
            </a:extLst>
          </p:cNvPr>
          <p:cNvGrpSpPr/>
          <p:nvPr/>
        </p:nvGrpSpPr>
        <p:grpSpPr>
          <a:xfrm>
            <a:off x="6160674" y="1936113"/>
            <a:ext cx="2136461" cy="2503338"/>
            <a:chOff x="6160674" y="1936113"/>
            <a:chExt cx="2136461" cy="2503338"/>
          </a:xfrm>
        </p:grpSpPr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F2BBE782-988E-4709-AE7D-554C1F8AE77F}"/>
                </a:ext>
              </a:extLst>
            </p:cNvPr>
            <p:cNvCxnSpPr>
              <a:cxnSpLocks/>
              <a:stCxn id="82" idx="7"/>
              <a:endCxn id="74" idx="3"/>
            </p:cNvCxnSpPr>
            <p:nvPr/>
          </p:nvCxnSpPr>
          <p:spPr>
            <a:xfrm flipV="1">
              <a:off x="6160674" y="1936113"/>
              <a:ext cx="2136461" cy="250333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8ABAF706-46DC-49B6-AE2D-75E3109541A2}"/>
                </a:ext>
              </a:extLst>
            </p:cNvPr>
            <p:cNvSpPr/>
            <p:nvPr/>
          </p:nvSpPr>
          <p:spPr>
            <a:xfrm>
              <a:off x="6434302" y="3776446"/>
              <a:ext cx="335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0750E00C-B707-407E-B3F2-49387ECDB7C0}"/>
              </a:ext>
            </a:extLst>
          </p:cNvPr>
          <p:cNvGrpSpPr/>
          <p:nvPr/>
        </p:nvGrpSpPr>
        <p:grpSpPr>
          <a:xfrm>
            <a:off x="5017877" y="1808820"/>
            <a:ext cx="1441265" cy="2577904"/>
            <a:chOff x="5017877" y="1808820"/>
            <a:chExt cx="1441265" cy="2577904"/>
          </a:xfrm>
        </p:grpSpPr>
        <p:cxnSp>
          <p:nvCxnSpPr>
            <p:cNvPr id="177" name="连接符: 曲线 176">
              <a:extLst>
                <a:ext uri="{FF2B5EF4-FFF2-40B4-BE49-F238E27FC236}">
                  <a16:creationId xmlns:a16="http://schemas.microsoft.com/office/drawing/2014/main" id="{5D4902C2-E38C-4767-918E-4D3CB4D981CE}"/>
                </a:ext>
              </a:extLst>
            </p:cNvPr>
            <p:cNvCxnSpPr>
              <a:cxnSpLocks/>
              <a:stCxn id="82" idx="0"/>
              <a:endCxn id="69" idx="6"/>
            </p:cNvCxnSpPr>
            <p:nvPr/>
          </p:nvCxnSpPr>
          <p:spPr>
            <a:xfrm rot="16200000" flipV="1">
              <a:off x="4236677" y="2590020"/>
              <a:ext cx="2577904" cy="1015504"/>
            </a:xfrm>
            <a:prstGeom prst="curvedConnector2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D5233298-43C6-490C-BB6B-94C39AAE682B}"/>
                </a:ext>
              </a:extLst>
            </p:cNvPr>
            <p:cNvSpPr/>
            <p:nvPr/>
          </p:nvSpPr>
          <p:spPr>
            <a:xfrm>
              <a:off x="5718234" y="3795222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狼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8AC6AAC5-D81E-44E2-BCD0-F03CD622CF88}"/>
              </a:ext>
            </a:extLst>
          </p:cNvPr>
          <p:cNvGrpSpPr/>
          <p:nvPr/>
        </p:nvGrpSpPr>
        <p:grpSpPr>
          <a:xfrm>
            <a:off x="6160674" y="1463145"/>
            <a:ext cx="1061105" cy="2976307"/>
            <a:chOff x="6160674" y="1463145"/>
            <a:chExt cx="1061105" cy="2976307"/>
          </a:xfrm>
        </p:grpSpPr>
        <p:cxnSp>
          <p:nvCxnSpPr>
            <p:cNvPr id="182" name="连接符: 曲线 181">
              <a:extLst>
                <a:ext uri="{FF2B5EF4-FFF2-40B4-BE49-F238E27FC236}">
                  <a16:creationId xmlns:a16="http://schemas.microsoft.com/office/drawing/2014/main" id="{FCBF8CC1-93EE-4B2B-9619-AA44791CF208}"/>
                </a:ext>
              </a:extLst>
            </p:cNvPr>
            <p:cNvCxnSpPr>
              <a:cxnSpLocks/>
              <a:stCxn id="82" idx="7"/>
              <a:endCxn id="73" idx="2"/>
            </p:cNvCxnSpPr>
            <p:nvPr/>
          </p:nvCxnSpPr>
          <p:spPr>
            <a:xfrm rot="5400000" flipH="1" flipV="1">
              <a:off x="5289464" y="2680031"/>
              <a:ext cx="2630631" cy="888211"/>
            </a:xfrm>
            <a:prstGeom prst="curvedConnector2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7D97320-E9AF-4459-843E-9036EC2D3865}"/>
                </a:ext>
              </a:extLst>
            </p:cNvPr>
            <p:cNvSpPr/>
            <p:nvPr/>
          </p:nvSpPr>
          <p:spPr>
            <a:xfrm>
              <a:off x="6250038" y="1463145"/>
              <a:ext cx="9717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白菜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E36D8BB5-9210-4905-92BC-58BBB07AA1E4}"/>
              </a:ext>
            </a:extLst>
          </p:cNvPr>
          <p:cNvGrpSpPr/>
          <p:nvPr/>
        </p:nvGrpSpPr>
        <p:grpSpPr>
          <a:xfrm>
            <a:off x="6213402" y="1808820"/>
            <a:ext cx="1302751" cy="2630631"/>
            <a:chOff x="6213402" y="1808820"/>
            <a:chExt cx="1302751" cy="2630631"/>
          </a:xfrm>
        </p:grpSpPr>
        <p:cxnSp>
          <p:nvCxnSpPr>
            <p:cNvPr id="187" name="连接符: 曲线 186">
              <a:extLst>
                <a:ext uri="{FF2B5EF4-FFF2-40B4-BE49-F238E27FC236}">
                  <a16:creationId xmlns:a16="http://schemas.microsoft.com/office/drawing/2014/main" id="{468357BA-74D8-447B-80FF-11EB48383F79}"/>
                </a:ext>
              </a:extLst>
            </p:cNvPr>
            <p:cNvCxnSpPr>
              <a:cxnSpLocks/>
              <a:stCxn id="83" idx="1"/>
              <a:endCxn id="71" idx="6"/>
            </p:cNvCxnSpPr>
            <p:nvPr/>
          </p:nvCxnSpPr>
          <p:spPr>
            <a:xfrm rot="16200000" flipV="1">
              <a:off x="5342192" y="2680030"/>
              <a:ext cx="2630631" cy="888211"/>
            </a:xfrm>
            <a:prstGeom prst="curvedConnector2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D62C98AC-40AC-4A0C-8641-95AA14F75A49}"/>
                </a:ext>
              </a:extLst>
            </p:cNvPr>
            <p:cNvSpPr/>
            <p:nvPr/>
          </p:nvSpPr>
          <p:spPr>
            <a:xfrm>
              <a:off x="6775245" y="3619695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狼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D18C7044-8D67-4A87-99C2-FF1BD18A9917}"/>
              </a:ext>
            </a:extLst>
          </p:cNvPr>
          <p:cNvGrpSpPr/>
          <p:nvPr/>
        </p:nvGrpSpPr>
        <p:grpSpPr>
          <a:xfrm>
            <a:off x="7288070" y="1936113"/>
            <a:ext cx="740908" cy="2503338"/>
            <a:chOff x="7288070" y="1936113"/>
            <a:chExt cx="740908" cy="2503338"/>
          </a:xfrm>
        </p:grpSpPr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40FB39F6-59CF-43ED-A8D9-AF5DB39A9F58}"/>
                </a:ext>
              </a:extLst>
            </p:cNvPr>
            <p:cNvCxnSpPr>
              <a:cxnSpLocks/>
              <a:stCxn id="83" idx="7"/>
              <a:endCxn id="73" idx="5"/>
            </p:cNvCxnSpPr>
            <p:nvPr/>
          </p:nvCxnSpPr>
          <p:spPr>
            <a:xfrm flipV="1">
              <a:off x="7356198" y="1936113"/>
              <a:ext cx="0" cy="250333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136036F5-D9B3-4865-84CA-7227E85366EC}"/>
                </a:ext>
              </a:extLst>
            </p:cNvPr>
            <p:cNvSpPr/>
            <p:nvPr/>
          </p:nvSpPr>
          <p:spPr>
            <a:xfrm>
              <a:off x="7288070" y="3989027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F622D848-3A27-4B23-8D71-3AAE57298231}"/>
              </a:ext>
            </a:extLst>
          </p:cNvPr>
          <p:cNvGrpSpPr/>
          <p:nvPr/>
        </p:nvGrpSpPr>
        <p:grpSpPr>
          <a:xfrm>
            <a:off x="8442804" y="1936113"/>
            <a:ext cx="740908" cy="2503338"/>
            <a:chOff x="8442804" y="1936113"/>
            <a:chExt cx="740908" cy="2503338"/>
          </a:xfrm>
        </p:grpSpPr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41A4E326-D34D-4313-99BA-4B5803303839}"/>
                </a:ext>
              </a:extLst>
            </p:cNvPr>
            <p:cNvCxnSpPr>
              <a:cxnSpLocks/>
              <a:stCxn id="68" idx="7"/>
              <a:endCxn id="74" idx="5"/>
            </p:cNvCxnSpPr>
            <p:nvPr/>
          </p:nvCxnSpPr>
          <p:spPr>
            <a:xfrm flipV="1">
              <a:off x="8551721" y="1936113"/>
              <a:ext cx="0" cy="250333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28A3E1B4-B82C-47ED-9BBA-022EC0F76B7D}"/>
                </a:ext>
              </a:extLst>
            </p:cNvPr>
            <p:cNvSpPr/>
            <p:nvPr/>
          </p:nvSpPr>
          <p:spPr>
            <a:xfrm>
              <a:off x="8442804" y="3562848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201" name="箭头: 右 200">
            <a:extLst>
              <a:ext uri="{FF2B5EF4-FFF2-40B4-BE49-F238E27FC236}">
                <a16:creationId xmlns:a16="http://schemas.microsoft.com/office/drawing/2014/main" id="{3D1B261E-6BE9-4208-B407-4658100DCBEB}"/>
              </a:ext>
            </a:extLst>
          </p:cNvPr>
          <p:cNvSpPr/>
          <p:nvPr/>
        </p:nvSpPr>
        <p:spPr>
          <a:xfrm>
            <a:off x="3192071" y="1703170"/>
            <a:ext cx="220875" cy="232942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65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DAE1E2C-27A3-4AFF-8162-6E5E03389B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9512" y="557521"/>
              <a:ext cx="2963219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3264">
                      <a:extLst>
                        <a:ext uri="{9D8B030D-6E8A-4147-A177-3AD203B41FA5}">
                          <a16:colId xmlns:a16="http://schemas.microsoft.com/office/drawing/2014/main" val="3812779254"/>
                        </a:ext>
                      </a:extLst>
                    </a:gridCol>
                    <a:gridCol w="2319955">
                      <a:extLst>
                        <a:ext uri="{9D8B030D-6E8A-4147-A177-3AD203B41FA5}">
                          <a16:colId xmlns:a16="http://schemas.microsoft.com/office/drawing/2014/main" val="31365289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编号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状态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21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人，狼，羊，白菜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1621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58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0938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人，羊，白菜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402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4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狼，白菜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6966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狼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8126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646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420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61222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DAE1E2C-27A3-4AFF-8162-6E5E03389B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9512" y="557521"/>
              <a:ext cx="2963219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3264">
                      <a:extLst>
                        <a:ext uri="{9D8B030D-6E8A-4147-A177-3AD203B41FA5}">
                          <a16:colId xmlns:a16="http://schemas.microsoft.com/office/drawing/2014/main" val="3812779254"/>
                        </a:ext>
                      </a:extLst>
                    </a:gridCol>
                    <a:gridCol w="2319955">
                      <a:extLst>
                        <a:ext uri="{9D8B030D-6E8A-4147-A177-3AD203B41FA5}">
                          <a16:colId xmlns:a16="http://schemas.microsoft.com/office/drawing/2014/main" val="31365289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编号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状态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21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人，狼，羊，白菜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1621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58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人，狼，白菜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0938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人，羊，白菜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402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人，羊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4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狼，白菜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6966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狼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8126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羊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646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{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白菜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}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420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8084" t="-1006557" r="-105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61222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DE80C1F-F432-472E-A635-F004D2A3306B}"/>
                  </a:ext>
                </a:extLst>
              </p:cNvPr>
              <p:cNvSpPr/>
              <p:nvPr/>
            </p:nvSpPr>
            <p:spPr>
              <a:xfrm>
                <a:off x="271129" y="5013176"/>
                <a:ext cx="3960440" cy="1615827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eaLnBrk="1" hangingPunct="1">
                  <a:spcBef>
                    <a:spcPct val="5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→5→2→8→3→7→4→9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→5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G(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羊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狼，白菜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endParaRPr lang="zh-CN" altLang="en-US" dirty="0"/>
              </a:p>
              <a:p>
                <a:pPr marL="285750" indent="-285750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5→2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人，狼，白菜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endParaRPr lang="zh-CN" altLang="en-US" dirty="0"/>
              </a:p>
              <a:p>
                <a:pPr marL="285750" indent="-285750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2→8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G(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狼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白菜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DE80C1F-F432-472E-A635-F004D2A33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9" y="5013176"/>
                <a:ext cx="3960440" cy="1615827"/>
              </a:xfrm>
              <a:prstGeom prst="rect">
                <a:avLst/>
              </a:prstGeom>
              <a:blipFill>
                <a:blip r:embed="rId4"/>
                <a:stretch>
                  <a:fillRect l="-767" b="-4494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>
            <a:extLst>
              <a:ext uri="{FF2B5EF4-FFF2-40B4-BE49-F238E27FC236}">
                <a16:creationId xmlns:a16="http://schemas.microsoft.com/office/drawing/2014/main" id="{10CE22EC-3420-4E2A-90ED-741E0B608C0C}"/>
              </a:ext>
            </a:extLst>
          </p:cNvPr>
          <p:cNvSpPr/>
          <p:nvPr/>
        </p:nvSpPr>
        <p:spPr>
          <a:xfrm>
            <a:off x="3462313" y="1628800"/>
            <a:ext cx="360040" cy="360040"/>
          </a:xfrm>
          <a:prstGeom prst="ellipse">
            <a:avLst/>
          </a:prstGeom>
          <a:solidFill>
            <a:srgbClr val="E8485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7BBC91F-2015-49B8-8910-CF296CBD5E6C}"/>
              </a:ext>
            </a:extLst>
          </p:cNvPr>
          <p:cNvSpPr/>
          <p:nvPr/>
        </p:nvSpPr>
        <p:spPr>
          <a:xfrm>
            <a:off x="8244408" y="4386724"/>
            <a:ext cx="360040" cy="360040"/>
          </a:xfrm>
          <a:prstGeom prst="ellipse">
            <a:avLst/>
          </a:prstGeom>
          <a:solidFill>
            <a:srgbClr val="E84855"/>
          </a:solidFill>
          <a:ln w="381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BD477649-AF42-4D68-A91B-7D9E9A8D4ED6}"/>
              </a:ext>
            </a:extLst>
          </p:cNvPr>
          <p:cNvSpPr/>
          <p:nvPr/>
        </p:nvSpPr>
        <p:spPr>
          <a:xfrm>
            <a:off x="4657837" y="162880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C03F8DD2-6915-4285-8DD5-57A19F854226}"/>
              </a:ext>
            </a:extLst>
          </p:cNvPr>
          <p:cNvSpPr/>
          <p:nvPr/>
        </p:nvSpPr>
        <p:spPr>
          <a:xfrm>
            <a:off x="5853361" y="1628800"/>
            <a:ext cx="360040" cy="360040"/>
          </a:xfrm>
          <a:prstGeom prst="ellipse">
            <a:avLst/>
          </a:prstGeom>
          <a:solidFill>
            <a:srgbClr val="E8485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86C0B1C-8B7F-47D8-9910-873524C70A0F}"/>
              </a:ext>
            </a:extLst>
          </p:cNvPr>
          <p:cNvSpPr/>
          <p:nvPr/>
        </p:nvSpPr>
        <p:spPr>
          <a:xfrm>
            <a:off x="7048885" y="1628800"/>
            <a:ext cx="360040" cy="360040"/>
          </a:xfrm>
          <a:prstGeom prst="ellipse">
            <a:avLst/>
          </a:prstGeom>
          <a:solidFill>
            <a:srgbClr val="E8485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F6CD1392-5AE5-4C09-BDB5-9F3B99F282DC}"/>
              </a:ext>
            </a:extLst>
          </p:cNvPr>
          <p:cNvSpPr/>
          <p:nvPr/>
        </p:nvSpPr>
        <p:spPr>
          <a:xfrm>
            <a:off x="8244408" y="1628800"/>
            <a:ext cx="360040" cy="360040"/>
          </a:xfrm>
          <a:prstGeom prst="ellipse">
            <a:avLst/>
          </a:prstGeom>
          <a:solidFill>
            <a:srgbClr val="E8485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CD230A17-5306-4A27-B1DA-32092820DE18}"/>
              </a:ext>
            </a:extLst>
          </p:cNvPr>
          <p:cNvSpPr/>
          <p:nvPr/>
        </p:nvSpPr>
        <p:spPr>
          <a:xfrm>
            <a:off x="3462313" y="4386724"/>
            <a:ext cx="360040" cy="360040"/>
          </a:xfrm>
          <a:prstGeom prst="ellipse">
            <a:avLst/>
          </a:prstGeom>
          <a:solidFill>
            <a:srgbClr val="E8485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0F3B6310-EA26-4F8F-94E6-D33FC1595453}"/>
              </a:ext>
            </a:extLst>
          </p:cNvPr>
          <p:cNvSpPr/>
          <p:nvPr/>
        </p:nvSpPr>
        <p:spPr>
          <a:xfrm>
            <a:off x="4657837" y="438672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FF4F4E0-DD03-45E7-BFD5-DAA554A9FABF}"/>
              </a:ext>
            </a:extLst>
          </p:cNvPr>
          <p:cNvSpPr/>
          <p:nvPr/>
        </p:nvSpPr>
        <p:spPr>
          <a:xfrm>
            <a:off x="5853361" y="4386724"/>
            <a:ext cx="360040" cy="360040"/>
          </a:xfrm>
          <a:prstGeom prst="ellipse">
            <a:avLst/>
          </a:prstGeom>
          <a:solidFill>
            <a:srgbClr val="E8485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492222F2-2B4F-41DD-9C98-03810E37FD2F}"/>
              </a:ext>
            </a:extLst>
          </p:cNvPr>
          <p:cNvSpPr/>
          <p:nvPr/>
        </p:nvSpPr>
        <p:spPr>
          <a:xfrm>
            <a:off x="7048885" y="4386724"/>
            <a:ext cx="360040" cy="360040"/>
          </a:xfrm>
          <a:prstGeom prst="ellipse">
            <a:avLst/>
          </a:prstGeom>
          <a:solidFill>
            <a:srgbClr val="E8485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9C90144-C80D-4BA6-A9A7-B21AAC8DAD32}"/>
              </a:ext>
            </a:extLst>
          </p:cNvPr>
          <p:cNvGrpSpPr/>
          <p:nvPr/>
        </p:nvGrpSpPr>
        <p:grpSpPr>
          <a:xfrm>
            <a:off x="2876227" y="1936113"/>
            <a:ext cx="740908" cy="2503338"/>
            <a:chOff x="2876227" y="1936113"/>
            <a:chExt cx="740908" cy="2503338"/>
          </a:xfrm>
        </p:grpSpPr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A68AF7C0-842B-47E3-90A6-89286CC567BF}"/>
                </a:ext>
              </a:extLst>
            </p:cNvPr>
            <p:cNvCxnSpPr>
              <a:cxnSpLocks/>
              <a:stCxn id="67" idx="3"/>
              <a:endCxn id="77" idx="1"/>
            </p:cNvCxnSpPr>
            <p:nvPr/>
          </p:nvCxnSpPr>
          <p:spPr>
            <a:xfrm>
              <a:off x="3515040" y="1936113"/>
              <a:ext cx="0" cy="2503338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72ECBFE-EB42-4E9D-8180-6935AEDCF046}"/>
                </a:ext>
              </a:extLst>
            </p:cNvPr>
            <p:cNvSpPr/>
            <p:nvPr/>
          </p:nvSpPr>
          <p:spPr>
            <a:xfrm>
              <a:off x="2876227" y="2821062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E84855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013B74-6B7A-41EB-B350-E8682ECEFFDE}"/>
              </a:ext>
            </a:extLst>
          </p:cNvPr>
          <p:cNvGrpSpPr/>
          <p:nvPr/>
        </p:nvGrpSpPr>
        <p:grpSpPr>
          <a:xfrm>
            <a:off x="4837857" y="1936113"/>
            <a:ext cx="1068231" cy="2503338"/>
            <a:chOff x="4837857" y="1936113"/>
            <a:chExt cx="1068231" cy="2503338"/>
          </a:xfrm>
        </p:grpSpPr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4A22BFB6-4946-4485-8333-0C6AA66A6418}"/>
                </a:ext>
              </a:extLst>
            </p:cNvPr>
            <p:cNvCxnSpPr>
              <a:cxnSpLocks/>
              <a:stCxn id="69" idx="5"/>
              <a:endCxn id="82" idx="1"/>
            </p:cNvCxnSpPr>
            <p:nvPr/>
          </p:nvCxnSpPr>
          <p:spPr>
            <a:xfrm>
              <a:off x="4965150" y="1936113"/>
              <a:ext cx="940938" cy="2503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457A198-6B35-44B3-9E06-219905164E9C}"/>
                </a:ext>
              </a:extLst>
            </p:cNvPr>
            <p:cNvSpPr/>
            <p:nvPr/>
          </p:nvSpPr>
          <p:spPr>
            <a:xfrm>
              <a:off x="4837857" y="2845800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狼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513E03B-F68B-4BBC-A85C-12F46CD4BF6E}"/>
              </a:ext>
            </a:extLst>
          </p:cNvPr>
          <p:cNvGrpSpPr/>
          <p:nvPr/>
        </p:nvGrpSpPr>
        <p:grpSpPr>
          <a:xfrm>
            <a:off x="4160596" y="1936113"/>
            <a:ext cx="740908" cy="2503338"/>
            <a:chOff x="4160596" y="1936113"/>
            <a:chExt cx="740908" cy="2503338"/>
          </a:xfrm>
        </p:grpSpPr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E40E1141-1B6D-4B96-B244-10C907815896}"/>
                </a:ext>
              </a:extLst>
            </p:cNvPr>
            <p:cNvCxnSpPr>
              <a:cxnSpLocks/>
              <a:stCxn id="69" idx="3"/>
              <a:endCxn id="81" idx="1"/>
            </p:cNvCxnSpPr>
            <p:nvPr/>
          </p:nvCxnSpPr>
          <p:spPr>
            <a:xfrm>
              <a:off x="4710564" y="1936113"/>
              <a:ext cx="0" cy="2503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1AE8FDB5-5A08-428C-A457-952BDC0065AD}"/>
                </a:ext>
              </a:extLst>
            </p:cNvPr>
            <p:cNvSpPr/>
            <p:nvPr/>
          </p:nvSpPr>
          <p:spPr>
            <a:xfrm>
              <a:off x="4160596" y="3068960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71919D3-FBF0-497D-B1AE-0E493ECF03A3}"/>
              </a:ext>
            </a:extLst>
          </p:cNvPr>
          <p:cNvGrpSpPr/>
          <p:nvPr/>
        </p:nvGrpSpPr>
        <p:grpSpPr>
          <a:xfrm>
            <a:off x="3822353" y="1988840"/>
            <a:ext cx="2230223" cy="2577904"/>
            <a:chOff x="3822353" y="1988840"/>
            <a:chExt cx="2230223" cy="2577904"/>
          </a:xfrm>
        </p:grpSpPr>
        <p:cxnSp>
          <p:nvCxnSpPr>
            <p:cNvPr id="97" name="连接符: 曲线 96">
              <a:extLst>
                <a:ext uri="{FF2B5EF4-FFF2-40B4-BE49-F238E27FC236}">
                  <a16:creationId xmlns:a16="http://schemas.microsoft.com/office/drawing/2014/main" id="{BDFBE0C5-9A9D-4EEF-828D-F97B2C385BBE}"/>
                </a:ext>
              </a:extLst>
            </p:cNvPr>
            <p:cNvCxnSpPr>
              <a:cxnSpLocks/>
              <a:stCxn id="71" idx="4"/>
              <a:endCxn id="77" idx="6"/>
            </p:cNvCxnSpPr>
            <p:nvPr/>
          </p:nvCxnSpPr>
          <p:spPr>
            <a:xfrm rot="5400000">
              <a:off x="3638915" y="2172278"/>
              <a:ext cx="2577904" cy="221102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E718777-EEE5-49EB-B96C-274FCF9A6D82}"/>
                </a:ext>
              </a:extLst>
            </p:cNvPr>
            <p:cNvSpPr/>
            <p:nvPr/>
          </p:nvSpPr>
          <p:spPr>
            <a:xfrm>
              <a:off x="5696388" y="2286557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F6F1460-5D80-439F-A620-92B46D639AF6}"/>
              </a:ext>
            </a:extLst>
          </p:cNvPr>
          <p:cNvGrpSpPr/>
          <p:nvPr/>
        </p:nvGrpSpPr>
        <p:grpSpPr>
          <a:xfrm>
            <a:off x="6100489" y="1936113"/>
            <a:ext cx="1001123" cy="2503338"/>
            <a:chOff x="6100489" y="1936113"/>
            <a:chExt cx="1001123" cy="2503338"/>
          </a:xfrm>
        </p:grpSpPr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236B6C2D-8684-424F-AC25-805D8C27CA13}"/>
                </a:ext>
              </a:extLst>
            </p:cNvPr>
            <p:cNvCxnSpPr>
              <a:cxnSpLocks/>
              <a:stCxn id="71" idx="5"/>
              <a:endCxn id="83" idx="1"/>
            </p:cNvCxnSpPr>
            <p:nvPr/>
          </p:nvCxnSpPr>
          <p:spPr>
            <a:xfrm>
              <a:off x="6160674" y="1936113"/>
              <a:ext cx="940938" cy="2503338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0E9CD4D9-9FA8-4EEA-921E-8BF7A3C0DA35}"/>
                </a:ext>
              </a:extLst>
            </p:cNvPr>
            <p:cNvSpPr/>
            <p:nvPr/>
          </p:nvSpPr>
          <p:spPr>
            <a:xfrm>
              <a:off x="6100489" y="2704862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狼</a:t>
              </a:r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E84855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D5C39DA-80AD-46AD-AD78-E7E67E673382}"/>
              </a:ext>
            </a:extLst>
          </p:cNvPr>
          <p:cNvGrpSpPr/>
          <p:nvPr/>
        </p:nvGrpSpPr>
        <p:grpSpPr>
          <a:xfrm>
            <a:off x="5017878" y="1936113"/>
            <a:ext cx="1506351" cy="2630631"/>
            <a:chOff x="5017878" y="1936113"/>
            <a:chExt cx="1506351" cy="2630631"/>
          </a:xfrm>
        </p:grpSpPr>
        <p:cxnSp>
          <p:nvCxnSpPr>
            <p:cNvPr id="132" name="连接符: 曲线 131">
              <a:extLst>
                <a:ext uri="{FF2B5EF4-FFF2-40B4-BE49-F238E27FC236}">
                  <a16:creationId xmlns:a16="http://schemas.microsoft.com/office/drawing/2014/main" id="{52957439-EFBD-45D4-889B-C1EB5128B9D1}"/>
                </a:ext>
              </a:extLst>
            </p:cNvPr>
            <p:cNvCxnSpPr>
              <a:cxnSpLocks/>
              <a:stCxn id="71" idx="5"/>
              <a:endCxn id="81" idx="6"/>
            </p:cNvCxnSpPr>
            <p:nvPr/>
          </p:nvCxnSpPr>
          <p:spPr>
            <a:xfrm rot="5400000">
              <a:off x="4273961" y="2680030"/>
              <a:ext cx="2630631" cy="114279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F117151-4FCA-4BCF-BA79-5612E4460C40}"/>
                </a:ext>
              </a:extLst>
            </p:cNvPr>
            <p:cNvSpPr/>
            <p:nvPr/>
          </p:nvSpPr>
          <p:spPr>
            <a:xfrm>
              <a:off x="5552488" y="3166649"/>
              <a:ext cx="9717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白菜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CE131A4-9AD4-4A0B-B136-139CEACE5574}"/>
              </a:ext>
            </a:extLst>
          </p:cNvPr>
          <p:cNvGrpSpPr/>
          <p:nvPr/>
        </p:nvGrpSpPr>
        <p:grpSpPr>
          <a:xfrm>
            <a:off x="6884815" y="1988840"/>
            <a:ext cx="740908" cy="2397884"/>
            <a:chOff x="6884815" y="1988840"/>
            <a:chExt cx="740908" cy="2397884"/>
          </a:xfrm>
        </p:grpSpPr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E4D6F725-4F2B-48DC-A42D-7AE7497447ED}"/>
                </a:ext>
              </a:extLst>
            </p:cNvPr>
            <p:cNvCxnSpPr>
              <a:cxnSpLocks/>
              <a:stCxn id="73" idx="4"/>
              <a:endCxn id="83" idx="0"/>
            </p:cNvCxnSpPr>
            <p:nvPr/>
          </p:nvCxnSpPr>
          <p:spPr>
            <a:xfrm>
              <a:off x="7228905" y="1988840"/>
              <a:ext cx="0" cy="23978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9AAF4AA7-7DE9-4710-95DB-31386335F1CD}"/>
                </a:ext>
              </a:extLst>
            </p:cNvPr>
            <p:cNvSpPr/>
            <p:nvPr/>
          </p:nvSpPr>
          <p:spPr>
            <a:xfrm>
              <a:off x="6884815" y="2841445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824A899-5A33-4C65-9462-DB0FF38377A5}"/>
              </a:ext>
            </a:extLst>
          </p:cNvPr>
          <p:cNvGrpSpPr/>
          <p:nvPr/>
        </p:nvGrpSpPr>
        <p:grpSpPr>
          <a:xfrm>
            <a:off x="6160674" y="1936113"/>
            <a:ext cx="1164381" cy="2503338"/>
            <a:chOff x="6160674" y="1936113"/>
            <a:chExt cx="1164381" cy="2503338"/>
          </a:xfrm>
        </p:grpSpPr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384F2569-686C-427F-AFB9-B3BBDA8B4ACD}"/>
                </a:ext>
              </a:extLst>
            </p:cNvPr>
            <p:cNvCxnSpPr>
              <a:cxnSpLocks/>
              <a:stCxn id="73" idx="3"/>
              <a:endCxn id="82" idx="7"/>
            </p:cNvCxnSpPr>
            <p:nvPr/>
          </p:nvCxnSpPr>
          <p:spPr>
            <a:xfrm flipH="1">
              <a:off x="6160674" y="1936113"/>
              <a:ext cx="940938" cy="2503338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3C7B7A0F-22B9-40F6-BFD3-5D573832C101}"/>
                </a:ext>
              </a:extLst>
            </p:cNvPr>
            <p:cNvSpPr/>
            <p:nvPr/>
          </p:nvSpPr>
          <p:spPr>
            <a:xfrm>
              <a:off x="6353314" y="2123288"/>
              <a:ext cx="9717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白菜</a:t>
              </a:r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E84855"/>
                </a:solidFill>
              </a:endParaRP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48ED83B-C3F6-40B2-98FC-90B2D1C479BC}"/>
              </a:ext>
            </a:extLst>
          </p:cNvPr>
          <p:cNvGrpSpPr/>
          <p:nvPr/>
        </p:nvGrpSpPr>
        <p:grpSpPr>
          <a:xfrm>
            <a:off x="6213402" y="1936112"/>
            <a:ext cx="2111861" cy="2630631"/>
            <a:chOff x="6213402" y="1936112"/>
            <a:chExt cx="2111861" cy="2630631"/>
          </a:xfrm>
        </p:grpSpPr>
        <p:cxnSp>
          <p:nvCxnSpPr>
            <p:cNvPr id="140" name="连接符: 曲线 139">
              <a:extLst>
                <a:ext uri="{FF2B5EF4-FFF2-40B4-BE49-F238E27FC236}">
                  <a16:creationId xmlns:a16="http://schemas.microsoft.com/office/drawing/2014/main" id="{675615D4-B777-4AA9-A272-F5242133C2BD}"/>
                </a:ext>
              </a:extLst>
            </p:cNvPr>
            <p:cNvCxnSpPr>
              <a:cxnSpLocks/>
              <a:stCxn id="74" idx="3"/>
              <a:endCxn id="82" idx="6"/>
            </p:cNvCxnSpPr>
            <p:nvPr/>
          </p:nvCxnSpPr>
          <p:spPr>
            <a:xfrm rot="5400000">
              <a:off x="5939953" y="2209561"/>
              <a:ext cx="2630631" cy="208373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16FF419D-4CAE-40CA-A08F-A0151B2CB98E}"/>
                </a:ext>
              </a:extLst>
            </p:cNvPr>
            <p:cNvSpPr/>
            <p:nvPr/>
          </p:nvSpPr>
          <p:spPr>
            <a:xfrm>
              <a:off x="7969075" y="2210512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dirty="0"/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2479C61-5711-4A64-820C-BD7CF1F052E9}"/>
              </a:ext>
            </a:extLst>
          </p:cNvPr>
          <p:cNvGrpSpPr/>
          <p:nvPr/>
        </p:nvGrpSpPr>
        <p:grpSpPr>
          <a:xfrm>
            <a:off x="7891935" y="1988840"/>
            <a:ext cx="740908" cy="2397884"/>
            <a:chOff x="7891935" y="1988840"/>
            <a:chExt cx="740908" cy="2397884"/>
          </a:xfrm>
        </p:grpSpPr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A107D23E-2C9E-4DD3-ABAA-CB094D89DE8D}"/>
                </a:ext>
              </a:extLst>
            </p:cNvPr>
            <p:cNvCxnSpPr>
              <a:cxnSpLocks/>
              <a:stCxn id="74" idx="4"/>
              <a:endCxn id="68" idx="0"/>
            </p:cNvCxnSpPr>
            <p:nvPr/>
          </p:nvCxnSpPr>
          <p:spPr>
            <a:xfrm>
              <a:off x="8424428" y="1988840"/>
              <a:ext cx="0" cy="2397884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DF8FDB5-841F-46AC-8E69-1235FB24B314}"/>
                </a:ext>
              </a:extLst>
            </p:cNvPr>
            <p:cNvSpPr/>
            <p:nvPr/>
          </p:nvSpPr>
          <p:spPr>
            <a:xfrm>
              <a:off x="7891935" y="3055577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G(</a:t>
              </a:r>
              <a:r>
                <a:rPr lang="zh-CN" altLang="en-US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E84855"/>
                </a:solidFill>
              </a:endParaRP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0DB0BC57-5B21-48B1-91F7-8D4D4F3BFCCF}"/>
              </a:ext>
            </a:extLst>
          </p:cNvPr>
          <p:cNvGrpSpPr/>
          <p:nvPr/>
        </p:nvGrpSpPr>
        <p:grpSpPr>
          <a:xfrm>
            <a:off x="3589606" y="1808821"/>
            <a:ext cx="2263755" cy="2630631"/>
            <a:chOff x="3589606" y="1808821"/>
            <a:chExt cx="2263755" cy="2630631"/>
          </a:xfrm>
        </p:grpSpPr>
        <p:cxnSp>
          <p:nvCxnSpPr>
            <p:cNvPr id="148" name="连接符: 曲线 147">
              <a:extLst>
                <a:ext uri="{FF2B5EF4-FFF2-40B4-BE49-F238E27FC236}">
                  <a16:creationId xmlns:a16="http://schemas.microsoft.com/office/drawing/2014/main" id="{97D82320-1D64-4F1A-9FDC-5C1A00D175A9}"/>
                </a:ext>
              </a:extLst>
            </p:cNvPr>
            <p:cNvCxnSpPr>
              <a:cxnSpLocks/>
              <a:stCxn id="77" idx="7"/>
              <a:endCxn id="71" idx="2"/>
            </p:cNvCxnSpPr>
            <p:nvPr/>
          </p:nvCxnSpPr>
          <p:spPr>
            <a:xfrm rot="5400000" flipH="1" flipV="1">
              <a:off x="3496178" y="2082269"/>
              <a:ext cx="2630631" cy="2083735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4F4FB8EE-9CDB-47E7-97C9-91A6B38BCCB2}"/>
                </a:ext>
              </a:extLst>
            </p:cNvPr>
            <p:cNvSpPr/>
            <p:nvPr/>
          </p:nvSpPr>
          <p:spPr>
            <a:xfrm>
              <a:off x="3589606" y="3535981"/>
              <a:ext cx="335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dirty="0">
                <a:solidFill>
                  <a:srgbClr val="E84855"/>
                </a:solidFill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DA71AA11-3A58-4ABF-8037-80FB4EB20C11}"/>
              </a:ext>
            </a:extLst>
          </p:cNvPr>
          <p:cNvGrpSpPr/>
          <p:nvPr/>
        </p:nvGrpSpPr>
        <p:grpSpPr>
          <a:xfrm>
            <a:off x="3445546" y="1988840"/>
            <a:ext cx="740908" cy="2397884"/>
            <a:chOff x="3445546" y="1988840"/>
            <a:chExt cx="740908" cy="2397884"/>
          </a:xfrm>
        </p:grpSpPr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F8609C97-F0D0-4D39-8798-2885ECBA7FE2}"/>
                </a:ext>
              </a:extLst>
            </p:cNvPr>
            <p:cNvCxnSpPr>
              <a:cxnSpLocks/>
              <a:stCxn id="77" idx="0"/>
              <a:endCxn id="67" idx="4"/>
            </p:cNvCxnSpPr>
            <p:nvPr/>
          </p:nvCxnSpPr>
          <p:spPr>
            <a:xfrm flipV="1">
              <a:off x="3642333" y="1988840"/>
              <a:ext cx="0" cy="2397884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8566900E-1EC7-47D7-87F6-7999BE267DB4}"/>
                </a:ext>
              </a:extLst>
            </p:cNvPr>
            <p:cNvSpPr/>
            <p:nvPr/>
          </p:nvSpPr>
          <p:spPr>
            <a:xfrm>
              <a:off x="3445546" y="2402339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54CAD02-31C9-4F10-9566-6B92951AD5E2}"/>
              </a:ext>
            </a:extLst>
          </p:cNvPr>
          <p:cNvGrpSpPr/>
          <p:nvPr/>
        </p:nvGrpSpPr>
        <p:grpSpPr>
          <a:xfrm>
            <a:off x="4661223" y="1988840"/>
            <a:ext cx="740908" cy="2397884"/>
            <a:chOff x="4661223" y="1988840"/>
            <a:chExt cx="740908" cy="2397884"/>
          </a:xfrm>
        </p:grpSpPr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7CB8649F-319F-4D44-97B5-604647A4BE77}"/>
                </a:ext>
              </a:extLst>
            </p:cNvPr>
            <p:cNvCxnSpPr>
              <a:cxnSpLocks/>
              <a:stCxn id="81" idx="0"/>
              <a:endCxn id="69" idx="4"/>
            </p:cNvCxnSpPr>
            <p:nvPr/>
          </p:nvCxnSpPr>
          <p:spPr>
            <a:xfrm flipV="1">
              <a:off x="4837857" y="1988840"/>
              <a:ext cx="0" cy="2397884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A44D8702-F2EB-436B-8C09-DFB0B1737C90}"/>
                </a:ext>
              </a:extLst>
            </p:cNvPr>
            <p:cNvSpPr/>
            <p:nvPr/>
          </p:nvSpPr>
          <p:spPr>
            <a:xfrm>
              <a:off x="4661223" y="3457959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281777D5-ACB1-4366-A8C5-4A4627F29F05}"/>
              </a:ext>
            </a:extLst>
          </p:cNvPr>
          <p:cNvGrpSpPr/>
          <p:nvPr/>
        </p:nvGrpSpPr>
        <p:grpSpPr>
          <a:xfrm>
            <a:off x="4965150" y="1936113"/>
            <a:ext cx="1125567" cy="2503338"/>
            <a:chOff x="4965150" y="1936113"/>
            <a:chExt cx="1125567" cy="2503338"/>
          </a:xfrm>
        </p:grpSpPr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7891A7C8-E267-472F-8CC7-8285535DB7E1}"/>
                </a:ext>
              </a:extLst>
            </p:cNvPr>
            <p:cNvCxnSpPr>
              <a:cxnSpLocks/>
              <a:stCxn id="81" idx="7"/>
              <a:endCxn id="71" idx="3"/>
            </p:cNvCxnSpPr>
            <p:nvPr/>
          </p:nvCxnSpPr>
          <p:spPr>
            <a:xfrm flipV="1">
              <a:off x="4965150" y="1936113"/>
              <a:ext cx="940938" cy="250333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2EDAA9A6-D92C-40D0-9C12-2BDE91A644CA}"/>
                </a:ext>
              </a:extLst>
            </p:cNvPr>
            <p:cNvSpPr/>
            <p:nvPr/>
          </p:nvSpPr>
          <p:spPr>
            <a:xfrm>
              <a:off x="5118976" y="1950736"/>
              <a:ext cx="9717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白菜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F7FCA44A-983F-4B31-8844-C806F8F59F9D}"/>
              </a:ext>
            </a:extLst>
          </p:cNvPr>
          <p:cNvGrpSpPr/>
          <p:nvPr/>
        </p:nvGrpSpPr>
        <p:grpSpPr>
          <a:xfrm>
            <a:off x="6160674" y="1936113"/>
            <a:ext cx="2136461" cy="2503338"/>
            <a:chOff x="6160674" y="1936113"/>
            <a:chExt cx="2136461" cy="2503338"/>
          </a:xfrm>
        </p:grpSpPr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F2BBE782-988E-4709-AE7D-554C1F8AE77F}"/>
                </a:ext>
              </a:extLst>
            </p:cNvPr>
            <p:cNvCxnSpPr>
              <a:cxnSpLocks/>
              <a:stCxn id="82" idx="7"/>
              <a:endCxn id="74" idx="3"/>
            </p:cNvCxnSpPr>
            <p:nvPr/>
          </p:nvCxnSpPr>
          <p:spPr>
            <a:xfrm flipV="1">
              <a:off x="6160674" y="1936113"/>
              <a:ext cx="2136461" cy="2503338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8ABAF706-46DC-49B6-AE2D-75E3109541A2}"/>
                </a:ext>
              </a:extLst>
            </p:cNvPr>
            <p:cNvSpPr/>
            <p:nvPr/>
          </p:nvSpPr>
          <p:spPr>
            <a:xfrm>
              <a:off x="6434302" y="3776446"/>
              <a:ext cx="335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dirty="0">
                <a:solidFill>
                  <a:srgbClr val="E84855"/>
                </a:solidFill>
              </a:endParaRP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0750E00C-B707-407E-B3F2-49387ECDB7C0}"/>
              </a:ext>
            </a:extLst>
          </p:cNvPr>
          <p:cNvGrpSpPr/>
          <p:nvPr/>
        </p:nvGrpSpPr>
        <p:grpSpPr>
          <a:xfrm>
            <a:off x="5017877" y="1808820"/>
            <a:ext cx="1441265" cy="2577904"/>
            <a:chOff x="5017877" y="1808820"/>
            <a:chExt cx="1441265" cy="2577904"/>
          </a:xfrm>
        </p:grpSpPr>
        <p:cxnSp>
          <p:nvCxnSpPr>
            <p:cNvPr id="177" name="连接符: 曲线 176">
              <a:extLst>
                <a:ext uri="{FF2B5EF4-FFF2-40B4-BE49-F238E27FC236}">
                  <a16:creationId xmlns:a16="http://schemas.microsoft.com/office/drawing/2014/main" id="{5D4902C2-E38C-4767-918E-4D3CB4D981CE}"/>
                </a:ext>
              </a:extLst>
            </p:cNvPr>
            <p:cNvCxnSpPr>
              <a:cxnSpLocks/>
              <a:stCxn id="82" idx="0"/>
              <a:endCxn id="69" idx="6"/>
            </p:cNvCxnSpPr>
            <p:nvPr/>
          </p:nvCxnSpPr>
          <p:spPr>
            <a:xfrm rot="16200000" flipV="1">
              <a:off x="4236677" y="2590020"/>
              <a:ext cx="2577904" cy="1015504"/>
            </a:xfrm>
            <a:prstGeom prst="curvedConnector2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D5233298-43C6-490C-BB6B-94C39AAE682B}"/>
                </a:ext>
              </a:extLst>
            </p:cNvPr>
            <p:cNvSpPr/>
            <p:nvPr/>
          </p:nvSpPr>
          <p:spPr>
            <a:xfrm>
              <a:off x="5718234" y="3795222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狼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8AC6AAC5-D81E-44E2-BCD0-F03CD622CF88}"/>
              </a:ext>
            </a:extLst>
          </p:cNvPr>
          <p:cNvGrpSpPr/>
          <p:nvPr/>
        </p:nvGrpSpPr>
        <p:grpSpPr>
          <a:xfrm>
            <a:off x="6160674" y="1463145"/>
            <a:ext cx="1061105" cy="2976307"/>
            <a:chOff x="6160674" y="1463145"/>
            <a:chExt cx="1061105" cy="2976307"/>
          </a:xfrm>
        </p:grpSpPr>
        <p:cxnSp>
          <p:nvCxnSpPr>
            <p:cNvPr id="182" name="连接符: 曲线 181">
              <a:extLst>
                <a:ext uri="{FF2B5EF4-FFF2-40B4-BE49-F238E27FC236}">
                  <a16:creationId xmlns:a16="http://schemas.microsoft.com/office/drawing/2014/main" id="{FCBF8CC1-93EE-4B2B-9619-AA44791CF208}"/>
                </a:ext>
              </a:extLst>
            </p:cNvPr>
            <p:cNvCxnSpPr>
              <a:cxnSpLocks/>
              <a:stCxn id="82" idx="7"/>
              <a:endCxn id="73" idx="2"/>
            </p:cNvCxnSpPr>
            <p:nvPr/>
          </p:nvCxnSpPr>
          <p:spPr>
            <a:xfrm rot="5400000" flipH="1" flipV="1">
              <a:off x="5289464" y="2680031"/>
              <a:ext cx="2630631" cy="888211"/>
            </a:xfrm>
            <a:prstGeom prst="curvedConnector2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7D97320-E9AF-4459-843E-9036EC2D3865}"/>
                </a:ext>
              </a:extLst>
            </p:cNvPr>
            <p:cNvSpPr/>
            <p:nvPr/>
          </p:nvSpPr>
          <p:spPr>
            <a:xfrm>
              <a:off x="6250038" y="1463145"/>
              <a:ext cx="9717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白菜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E36D8BB5-9210-4905-92BC-58BBB07AA1E4}"/>
              </a:ext>
            </a:extLst>
          </p:cNvPr>
          <p:cNvGrpSpPr/>
          <p:nvPr/>
        </p:nvGrpSpPr>
        <p:grpSpPr>
          <a:xfrm>
            <a:off x="6213402" y="1808820"/>
            <a:ext cx="1302751" cy="2630631"/>
            <a:chOff x="6213402" y="1808820"/>
            <a:chExt cx="1302751" cy="2630631"/>
          </a:xfrm>
        </p:grpSpPr>
        <p:cxnSp>
          <p:nvCxnSpPr>
            <p:cNvPr id="187" name="连接符: 曲线 186">
              <a:extLst>
                <a:ext uri="{FF2B5EF4-FFF2-40B4-BE49-F238E27FC236}">
                  <a16:creationId xmlns:a16="http://schemas.microsoft.com/office/drawing/2014/main" id="{468357BA-74D8-447B-80FF-11EB48383F79}"/>
                </a:ext>
              </a:extLst>
            </p:cNvPr>
            <p:cNvCxnSpPr>
              <a:cxnSpLocks/>
              <a:stCxn id="83" idx="1"/>
              <a:endCxn id="71" idx="6"/>
            </p:cNvCxnSpPr>
            <p:nvPr/>
          </p:nvCxnSpPr>
          <p:spPr>
            <a:xfrm rot="16200000" flipV="1">
              <a:off x="5342192" y="2680030"/>
              <a:ext cx="2630631" cy="888211"/>
            </a:xfrm>
            <a:prstGeom prst="curvedConnector2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D62C98AC-40AC-4A0C-8641-95AA14F75A49}"/>
                </a:ext>
              </a:extLst>
            </p:cNvPr>
            <p:cNvSpPr/>
            <p:nvPr/>
          </p:nvSpPr>
          <p:spPr>
            <a:xfrm>
              <a:off x="6775245" y="3619695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狼</a:t>
              </a:r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E84855"/>
                </a:solidFill>
              </a:endParaRPr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D18C7044-8D67-4A87-99C2-FF1BD18A9917}"/>
              </a:ext>
            </a:extLst>
          </p:cNvPr>
          <p:cNvGrpSpPr/>
          <p:nvPr/>
        </p:nvGrpSpPr>
        <p:grpSpPr>
          <a:xfrm>
            <a:off x="7288070" y="1936113"/>
            <a:ext cx="740908" cy="2503338"/>
            <a:chOff x="7288070" y="1936113"/>
            <a:chExt cx="740908" cy="2503338"/>
          </a:xfrm>
        </p:grpSpPr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40FB39F6-59CF-43ED-A8D9-AF5DB39A9F58}"/>
                </a:ext>
              </a:extLst>
            </p:cNvPr>
            <p:cNvCxnSpPr>
              <a:cxnSpLocks/>
              <a:stCxn id="83" idx="7"/>
              <a:endCxn id="73" idx="5"/>
            </p:cNvCxnSpPr>
            <p:nvPr/>
          </p:nvCxnSpPr>
          <p:spPr>
            <a:xfrm flipV="1">
              <a:off x="7356198" y="1936113"/>
              <a:ext cx="0" cy="2503338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136036F5-D9B3-4865-84CA-7227E85366EC}"/>
                </a:ext>
              </a:extLst>
            </p:cNvPr>
            <p:cNvSpPr/>
            <p:nvPr/>
          </p:nvSpPr>
          <p:spPr>
            <a:xfrm>
              <a:off x="7288070" y="3989027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E84855"/>
                </a:solidFill>
              </a:endParaRPr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F622D848-3A27-4B23-8D71-3AAE57298231}"/>
              </a:ext>
            </a:extLst>
          </p:cNvPr>
          <p:cNvGrpSpPr/>
          <p:nvPr/>
        </p:nvGrpSpPr>
        <p:grpSpPr>
          <a:xfrm>
            <a:off x="8442804" y="1936113"/>
            <a:ext cx="740908" cy="2503338"/>
            <a:chOff x="8442804" y="1936113"/>
            <a:chExt cx="740908" cy="2503338"/>
          </a:xfrm>
        </p:grpSpPr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41A4E326-D34D-4313-99BA-4B5803303839}"/>
                </a:ext>
              </a:extLst>
            </p:cNvPr>
            <p:cNvCxnSpPr>
              <a:cxnSpLocks/>
              <a:stCxn id="68" idx="7"/>
              <a:endCxn id="74" idx="5"/>
            </p:cNvCxnSpPr>
            <p:nvPr/>
          </p:nvCxnSpPr>
          <p:spPr>
            <a:xfrm flipV="1">
              <a:off x="8551721" y="1936113"/>
              <a:ext cx="0" cy="250333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28A3E1B4-B82C-47ED-9BBA-022EC0F76B7D}"/>
                </a:ext>
              </a:extLst>
            </p:cNvPr>
            <p:cNvSpPr/>
            <p:nvPr/>
          </p:nvSpPr>
          <p:spPr>
            <a:xfrm>
              <a:off x="8442804" y="3562848"/>
              <a:ext cx="74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R(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羊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78" name="箭头: 右 77">
            <a:extLst>
              <a:ext uri="{FF2B5EF4-FFF2-40B4-BE49-F238E27FC236}">
                <a16:creationId xmlns:a16="http://schemas.microsoft.com/office/drawing/2014/main" id="{014DEF3B-9D7B-47B3-A62A-215391D9F9A9}"/>
              </a:ext>
            </a:extLst>
          </p:cNvPr>
          <p:cNvSpPr/>
          <p:nvPr/>
        </p:nvSpPr>
        <p:spPr>
          <a:xfrm>
            <a:off x="3192071" y="1703170"/>
            <a:ext cx="220875" cy="232942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C99B1393-7FCF-4A8F-A371-47B1CF619568}"/>
                  </a:ext>
                </a:extLst>
              </p:cNvPr>
              <p:cNvSpPr/>
              <p:nvPr/>
            </p:nvSpPr>
            <p:spPr>
              <a:xfrm>
                <a:off x="4499992" y="5013176"/>
                <a:ext cx="3960440" cy="1615827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8→3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R(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羊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人，羊，白菜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endParaRPr lang="en-US" altLang="zh-CN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285750" indent="-285750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G(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白菜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羊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endParaRPr lang="zh-CN" altLang="en-US" dirty="0"/>
              </a:p>
              <a:p>
                <a:pPr marL="285750" indent="-285750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人，羊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endParaRPr lang="zh-CN" altLang="en-US" dirty="0"/>
              </a:p>
              <a:p>
                <a:pPr marL="285750" indent="-285750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G(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羊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l-GR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C99B1393-7FCF-4A8F-A371-47B1CF619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5013176"/>
                <a:ext cx="3960440" cy="1615827"/>
              </a:xfrm>
              <a:prstGeom prst="rect">
                <a:avLst/>
              </a:prstGeom>
              <a:blipFill>
                <a:blip r:embed="rId5"/>
                <a:stretch>
                  <a:fillRect l="-767" t="-1498" b="-4494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749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D84DDD-65A3-4E86-BF72-F4FB299AEAF6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24026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1952" y="1200500"/>
                <a:ext cx="7200800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任给一个正规式，如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，如何构造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？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1952" y="1200500"/>
                <a:ext cx="7200800" cy="499432"/>
              </a:xfrm>
              <a:prstGeom prst="rect">
                <a:avLst/>
              </a:prstGeom>
              <a:blipFill>
                <a:blip r:embed="rId3"/>
                <a:stretch>
                  <a:fillRect l="-762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958FF7CE-398C-403A-8A41-D694883E4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52" y="1052736"/>
            <a:ext cx="665246" cy="937270"/>
          </a:xfrm>
          <a:prstGeom prst="rect">
            <a:avLst/>
          </a:prstGeom>
        </p:spPr>
      </p:pic>
      <p:sp>
        <p:nvSpPr>
          <p:cNvPr id="133" name="椭圆 132">
            <a:extLst>
              <a:ext uri="{FF2B5EF4-FFF2-40B4-BE49-F238E27FC236}">
                <a16:creationId xmlns:a16="http://schemas.microsoft.com/office/drawing/2014/main" id="{1473BFF6-5845-4654-87E7-CFB8FAF70CFB}"/>
              </a:ext>
            </a:extLst>
          </p:cNvPr>
          <p:cNvSpPr/>
          <p:nvPr/>
        </p:nvSpPr>
        <p:spPr>
          <a:xfrm>
            <a:off x="1940261" y="286048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BD94661B-10D0-4181-92BE-097225CB22CD}"/>
              </a:ext>
            </a:extLst>
          </p:cNvPr>
          <p:cNvSpPr/>
          <p:nvPr/>
        </p:nvSpPr>
        <p:spPr>
          <a:xfrm>
            <a:off x="3166051" y="286048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9550D716-BE7E-49BF-8B9E-CDD6B99610B6}"/>
              </a:ext>
            </a:extLst>
          </p:cNvPr>
          <p:cNvSpPr/>
          <p:nvPr/>
        </p:nvSpPr>
        <p:spPr>
          <a:xfrm>
            <a:off x="7092280" y="2860488"/>
            <a:ext cx="360040" cy="360040"/>
          </a:xfrm>
          <a:prstGeom prst="ellipse">
            <a:avLst/>
          </a:prstGeom>
          <a:noFill/>
          <a:ln w="381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箭头: 右 135">
            <a:extLst>
              <a:ext uri="{FF2B5EF4-FFF2-40B4-BE49-F238E27FC236}">
                <a16:creationId xmlns:a16="http://schemas.microsoft.com/office/drawing/2014/main" id="{FC8BD675-4FF9-4E02-9CAC-E85492A5E44A}"/>
              </a:ext>
            </a:extLst>
          </p:cNvPr>
          <p:cNvSpPr/>
          <p:nvPr/>
        </p:nvSpPr>
        <p:spPr>
          <a:xfrm>
            <a:off x="1547664" y="2898408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8" name="连接符: 曲线 137">
            <a:extLst>
              <a:ext uri="{FF2B5EF4-FFF2-40B4-BE49-F238E27FC236}">
                <a16:creationId xmlns:a16="http://schemas.microsoft.com/office/drawing/2014/main" id="{F9030EF9-7B5B-4FD3-924B-4D5F8E3A7BD1}"/>
              </a:ext>
            </a:extLst>
          </p:cNvPr>
          <p:cNvCxnSpPr>
            <a:cxnSpLocks/>
            <a:stCxn id="133" idx="1"/>
            <a:endCxn id="133" idx="7"/>
          </p:cNvCxnSpPr>
          <p:nvPr/>
        </p:nvCxnSpPr>
        <p:spPr>
          <a:xfrm rot="5400000" flipH="1" flipV="1">
            <a:off x="2120281" y="2785922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DE61FB64-07F0-433D-BA9B-7F58E6572178}"/>
              </a:ext>
            </a:extLst>
          </p:cNvPr>
          <p:cNvSpPr txBox="1"/>
          <p:nvPr/>
        </p:nvSpPr>
        <p:spPr>
          <a:xfrm>
            <a:off x="1974009" y="227984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D729ACEA-1BC2-4727-A619-E133F7CC7F4B}"/>
              </a:ext>
            </a:extLst>
          </p:cNvPr>
          <p:cNvSpPr/>
          <p:nvPr/>
        </p:nvSpPr>
        <p:spPr>
          <a:xfrm>
            <a:off x="4419232" y="353403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1" name="连接符: 曲线 140">
            <a:extLst>
              <a:ext uri="{FF2B5EF4-FFF2-40B4-BE49-F238E27FC236}">
                <a16:creationId xmlns:a16="http://schemas.microsoft.com/office/drawing/2014/main" id="{96C3F014-EE71-422E-93DC-BC4EDA1F1747}"/>
              </a:ext>
            </a:extLst>
          </p:cNvPr>
          <p:cNvCxnSpPr>
            <a:cxnSpLocks/>
            <a:stCxn id="133" idx="3"/>
            <a:endCxn id="133" idx="5"/>
          </p:cNvCxnSpPr>
          <p:nvPr/>
        </p:nvCxnSpPr>
        <p:spPr>
          <a:xfrm rot="16200000" flipH="1">
            <a:off x="2120281" y="3040508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E9F13DAF-AC3C-4379-861E-DAC19C89442F}"/>
              </a:ext>
            </a:extLst>
          </p:cNvPr>
          <p:cNvSpPr txBox="1"/>
          <p:nvPr/>
        </p:nvSpPr>
        <p:spPr>
          <a:xfrm>
            <a:off x="1956377" y="3393174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76CDDFC1-06DD-4447-B12D-3C9FDFFC0703}"/>
              </a:ext>
            </a:extLst>
          </p:cNvPr>
          <p:cNvSpPr txBox="1"/>
          <p:nvPr/>
        </p:nvSpPr>
        <p:spPr>
          <a:xfrm>
            <a:off x="3693485" y="227842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F167098-19A6-4228-A46E-4EFE77498E76}"/>
              </a:ext>
            </a:extLst>
          </p:cNvPr>
          <p:cNvSpPr txBox="1"/>
          <p:nvPr/>
        </p:nvSpPr>
        <p:spPr>
          <a:xfrm>
            <a:off x="3714138" y="3590966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0" name="连接符: 曲线 149">
            <a:extLst>
              <a:ext uri="{FF2B5EF4-FFF2-40B4-BE49-F238E27FC236}">
                <a16:creationId xmlns:a16="http://schemas.microsoft.com/office/drawing/2014/main" id="{895FC73E-B5FE-475D-A52E-693E7CB2B4EF}"/>
              </a:ext>
            </a:extLst>
          </p:cNvPr>
          <p:cNvCxnSpPr>
            <a:cxnSpLocks/>
            <a:stCxn id="135" idx="5"/>
            <a:endCxn id="135" idx="3"/>
          </p:cNvCxnSpPr>
          <p:nvPr/>
        </p:nvCxnSpPr>
        <p:spPr>
          <a:xfrm rot="5400000">
            <a:off x="7272300" y="3040508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连接符: 曲线 150">
            <a:extLst>
              <a:ext uri="{FF2B5EF4-FFF2-40B4-BE49-F238E27FC236}">
                <a16:creationId xmlns:a16="http://schemas.microsoft.com/office/drawing/2014/main" id="{6AA423F9-046A-446C-94BD-B2E636CA18CD}"/>
              </a:ext>
            </a:extLst>
          </p:cNvPr>
          <p:cNvCxnSpPr>
            <a:cxnSpLocks/>
            <a:stCxn id="135" idx="7"/>
            <a:endCxn id="135" idx="1"/>
          </p:cNvCxnSpPr>
          <p:nvPr/>
        </p:nvCxnSpPr>
        <p:spPr>
          <a:xfrm rot="16200000" flipV="1">
            <a:off x="7272300" y="2785922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4237D415-190E-421B-9711-233469CC31B8}"/>
              </a:ext>
            </a:extLst>
          </p:cNvPr>
          <p:cNvSpPr txBox="1"/>
          <p:nvPr/>
        </p:nvSpPr>
        <p:spPr>
          <a:xfrm>
            <a:off x="7107463" y="231099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3FF07E1-E6A0-4A7C-A00D-8C0E22B6B00C}"/>
              </a:ext>
            </a:extLst>
          </p:cNvPr>
          <p:cNvSpPr txBox="1"/>
          <p:nvPr/>
        </p:nvSpPr>
        <p:spPr>
          <a:xfrm>
            <a:off x="7092280" y="3452230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84D4C74B-1FFE-49AA-9944-527090BB8F76}"/>
              </a:ext>
            </a:extLst>
          </p:cNvPr>
          <p:cNvSpPr/>
          <p:nvPr/>
        </p:nvSpPr>
        <p:spPr>
          <a:xfrm>
            <a:off x="4419232" y="2381797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5ED6F2A5-4646-424A-B494-E133716535D1}"/>
              </a:ext>
            </a:extLst>
          </p:cNvPr>
          <p:cNvSpPr/>
          <p:nvPr/>
        </p:nvSpPr>
        <p:spPr>
          <a:xfrm>
            <a:off x="5578647" y="286048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6" name="连接符: 曲线 155">
            <a:extLst>
              <a:ext uri="{FF2B5EF4-FFF2-40B4-BE49-F238E27FC236}">
                <a16:creationId xmlns:a16="http://schemas.microsoft.com/office/drawing/2014/main" id="{66DFA2E4-6443-410D-AF95-7D87CE6F1DB9}"/>
              </a:ext>
            </a:extLst>
          </p:cNvPr>
          <p:cNvCxnSpPr>
            <a:cxnSpLocks/>
            <a:stCxn id="134" idx="0"/>
            <a:endCxn id="154" idx="2"/>
          </p:cNvCxnSpPr>
          <p:nvPr/>
        </p:nvCxnSpPr>
        <p:spPr>
          <a:xfrm rot="5400000" flipH="1" flipV="1">
            <a:off x="3733316" y="2174573"/>
            <a:ext cx="298671" cy="10731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连接符: 曲线 156">
            <a:extLst>
              <a:ext uri="{FF2B5EF4-FFF2-40B4-BE49-F238E27FC236}">
                <a16:creationId xmlns:a16="http://schemas.microsoft.com/office/drawing/2014/main" id="{391F0F36-6DE9-4015-A4D4-BA200430BBAF}"/>
              </a:ext>
            </a:extLst>
          </p:cNvPr>
          <p:cNvCxnSpPr>
            <a:cxnSpLocks/>
            <a:stCxn id="154" idx="6"/>
            <a:endCxn id="155" idx="0"/>
          </p:cNvCxnSpPr>
          <p:nvPr/>
        </p:nvCxnSpPr>
        <p:spPr>
          <a:xfrm>
            <a:off x="4779272" y="2561817"/>
            <a:ext cx="979395" cy="29867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连接符: 曲线 157">
            <a:extLst>
              <a:ext uri="{FF2B5EF4-FFF2-40B4-BE49-F238E27FC236}">
                <a16:creationId xmlns:a16="http://schemas.microsoft.com/office/drawing/2014/main" id="{B21540CF-42A2-4BF0-ADF0-4857DE5977BC}"/>
              </a:ext>
            </a:extLst>
          </p:cNvPr>
          <p:cNvCxnSpPr>
            <a:cxnSpLocks/>
            <a:stCxn id="134" idx="4"/>
            <a:endCxn id="140" idx="2"/>
          </p:cNvCxnSpPr>
          <p:nvPr/>
        </p:nvCxnSpPr>
        <p:spPr>
          <a:xfrm rot="16200000" flipH="1">
            <a:off x="3635890" y="2930708"/>
            <a:ext cx="493523" cy="10731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连接符: 曲线 158">
            <a:extLst>
              <a:ext uri="{FF2B5EF4-FFF2-40B4-BE49-F238E27FC236}">
                <a16:creationId xmlns:a16="http://schemas.microsoft.com/office/drawing/2014/main" id="{1E7D7296-46BF-443F-82E8-69EFDA3524A5}"/>
              </a:ext>
            </a:extLst>
          </p:cNvPr>
          <p:cNvCxnSpPr>
            <a:cxnSpLocks/>
            <a:stCxn id="140" idx="6"/>
            <a:endCxn id="155" idx="4"/>
          </p:cNvCxnSpPr>
          <p:nvPr/>
        </p:nvCxnSpPr>
        <p:spPr>
          <a:xfrm flipV="1">
            <a:off x="4779272" y="3220528"/>
            <a:ext cx="979395" cy="49352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F2EF494-8C21-4714-855A-68571AE36449}"/>
              </a:ext>
            </a:extLst>
          </p:cNvPr>
          <p:cNvSpPr txBox="1"/>
          <p:nvPr/>
        </p:nvSpPr>
        <p:spPr>
          <a:xfrm>
            <a:off x="5330152" y="3590966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E7D287D4-EBDE-4EB4-9977-0AF778A7EDC2}"/>
              </a:ext>
            </a:extLst>
          </p:cNvPr>
          <p:cNvSpPr txBox="1"/>
          <p:nvPr/>
        </p:nvSpPr>
        <p:spPr>
          <a:xfrm>
            <a:off x="5107156" y="229504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7085D90-91F8-4ADF-BDDB-82446501B2EA}"/>
              </a:ext>
            </a:extLst>
          </p:cNvPr>
          <p:cNvGrpSpPr/>
          <p:nvPr/>
        </p:nvGrpSpPr>
        <p:grpSpPr>
          <a:xfrm>
            <a:off x="2300301" y="2711152"/>
            <a:ext cx="4791979" cy="366630"/>
            <a:chOff x="2300301" y="2711152"/>
            <a:chExt cx="4791979" cy="366630"/>
          </a:xfrm>
        </p:grpSpPr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D75D8A0C-4A12-45F6-99ED-9F1BDB8D4E12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>
            <a:xfrm>
              <a:off x="2300301" y="3040508"/>
              <a:ext cx="86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B856EE8A-7957-4AE9-B750-8BCEB49366C5}"/>
                    </a:ext>
                  </a:extLst>
                </p:cNvPr>
                <p:cNvSpPr txBox="1"/>
                <p:nvPr/>
              </p:nvSpPr>
              <p:spPr>
                <a:xfrm>
                  <a:off x="2583936" y="2739228"/>
                  <a:ext cx="345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B856EE8A-7957-4AE9-B750-8BCEB4936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936" y="2739228"/>
                  <a:ext cx="34509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ED81D151-D759-4A5C-B9A4-21D7A83C15E2}"/>
                </a:ext>
              </a:extLst>
            </p:cNvPr>
            <p:cNvCxnSpPr>
              <a:cxnSpLocks/>
              <a:stCxn id="155" idx="6"/>
              <a:endCxn id="135" idx="2"/>
            </p:cNvCxnSpPr>
            <p:nvPr/>
          </p:nvCxnSpPr>
          <p:spPr>
            <a:xfrm>
              <a:off x="5938687" y="3040508"/>
              <a:ext cx="115359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57E23BC8-38DC-47AC-AB6E-1203CB979D69}"/>
                    </a:ext>
                  </a:extLst>
                </p:cNvPr>
                <p:cNvSpPr txBox="1"/>
                <p:nvPr/>
              </p:nvSpPr>
              <p:spPr>
                <a:xfrm>
                  <a:off x="6299779" y="2711152"/>
                  <a:ext cx="34509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57E23BC8-38DC-47AC-AB6E-1203CB979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9779" y="2711152"/>
                  <a:ext cx="34509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FC97903-E61C-42BC-87BE-08ECEE462183}"/>
              </a:ext>
            </a:extLst>
          </p:cNvPr>
          <p:cNvGrpSpPr/>
          <p:nvPr/>
        </p:nvGrpSpPr>
        <p:grpSpPr>
          <a:xfrm>
            <a:off x="2885645" y="4165506"/>
            <a:ext cx="3572305" cy="2101725"/>
            <a:chOff x="2885645" y="4165506"/>
            <a:chExt cx="3572305" cy="2101725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4840D28B-7F36-4E56-B5E8-1F2C40113E9F}"/>
                </a:ext>
              </a:extLst>
            </p:cNvPr>
            <p:cNvGrpSpPr/>
            <p:nvPr/>
          </p:nvGrpSpPr>
          <p:grpSpPr>
            <a:xfrm>
              <a:off x="2885645" y="4702359"/>
              <a:ext cx="3572305" cy="1564872"/>
              <a:chOff x="3099283" y="4904884"/>
              <a:chExt cx="3572305" cy="1564872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A4968C0F-4D37-4A00-9F07-E25B7C671555}"/>
                  </a:ext>
                </a:extLst>
              </p:cNvPr>
              <p:cNvSpPr/>
              <p:nvPr/>
            </p:nvSpPr>
            <p:spPr>
              <a:xfrm>
                <a:off x="3491880" y="5454865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1E502132-15C2-4766-A462-43955EB69176}"/>
                  </a:ext>
                </a:extLst>
              </p:cNvPr>
              <p:cNvSpPr/>
              <p:nvPr/>
            </p:nvSpPr>
            <p:spPr>
              <a:xfrm>
                <a:off x="4585913" y="4979718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72726817-986E-4E74-86AB-08652799DAEA}"/>
                  </a:ext>
                </a:extLst>
              </p:cNvPr>
              <p:cNvSpPr/>
              <p:nvPr/>
            </p:nvSpPr>
            <p:spPr>
              <a:xfrm>
                <a:off x="5868144" y="5454865"/>
                <a:ext cx="360040" cy="360040"/>
              </a:xfrm>
              <a:prstGeom prst="ellipse">
                <a:avLst/>
              </a:prstGeom>
              <a:noFill/>
              <a:ln w="381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箭头: 右 80">
                <a:extLst>
                  <a:ext uri="{FF2B5EF4-FFF2-40B4-BE49-F238E27FC236}">
                    <a16:creationId xmlns:a16="http://schemas.microsoft.com/office/drawing/2014/main" id="{55930441-A9C2-48C2-B503-2FC5EB4C0854}"/>
                  </a:ext>
                </a:extLst>
              </p:cNvPr>
              <p:cNvSpPr/>
              <p:nvPr/>
            </p:nvSpPr>
            <p:spPr>
              <a:xfrm>
                <a:off x="3099283" y="5527506"/>
                <a:ext cx="360040" cy="214759"/>
              </a:xfrm>
              <a:prstGeom prst="rightArrow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2" name="直接箭头连接符 81">
                <a:extLst>
                  <a:ext uri="{FF2B5EF4-FFF2-40B4-BE49-F238E27FC236}">
                    <a16:creationId xmlns:a16="http://schemas.microsoft.com/office/drawing/2014/main" id="{9910A874-D888-41C3-A732-85AE1A4635FA}"/>
                  </a:ext>
                </a:extLst>
              </p:cNvPr>
              <p:cNvCxnSpPr>
                <a:cxnSpLocks/>
                <a:stCxn id="74" idx="3"/>
                <a:endCxn id="86" idx="1"/>
              </p:cNvCxnSpPr>
              <p:nvPr/>
            </p:nvCxnSpPr>
            <p:spPr>
              <a:xfrm>
                <a:off x="4638640" y="5287031"/>
                <a:ext cx="0" cy="8514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连接符: 曲线 82">
                <a:extLst>
                  <a:ext uri="{FF2B5EF4-FFF2-40B4-BE49-F238E27FC236}">
                    <a16:creationId xmlns:a16="http://schemas.microsoft.com/office/drawing/2014/main" id="{F14100C8-FF25-48EE-84C1-487217188857}"/>
                  </a:ext>
                </a:extLst>
              </p:cNvPr>
              <p:cNvCxnSpPr>
                <a:cxnSpLocks/>
                <a:stCxn id="73" idx="0"/>
              </p:cNvCxnSpPr>
              <p:nvPr/>
            </p:nvCxnSpPr>
            <p:spPr>
              <a:xfrm rot="5400000" flipH="1" flipV="1">
                <a:off x="3954756" y="4853943"/>
                <a:ext cx="318067" cy="883779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A1AA7923-9969-43A2-A766-901CFD09296E}"/>
                  </a:ext>
                </a:extLst>
              </p:cNvPr>
              <p:cNvSpPr txBox="1"/>
              <p:nvPr/>
            </p:nvSpPr>
            <p:spPr>
              <a:xfrm>
                <a:off x="3851920" y="490857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2F376342-B6A4-429B-88AF-34847EF22244}"/>
                  </a:ext>
                </a:extLst>
              </p:cNvPr>
              <p:cNvSpPr/>
              <p:nvPr/>
            </p:nvSpPr>
            <p:spPr>
              <a:xfrm>
                <a:off x="4585913" y="6085737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7" name="连接符: 曲线 86">
                <a:extLst>
                  <a:ext uri="{FF2B5EF4-FFF2-40B4-BE49-F238E27FC236}">
                    <a16:creationId xmlns:a16="http://schemas.microsoft.com/office/drawing/2014/main" id="{BDC881C2-C733-4A17-AB16-BC1DBE714ED2}"/>
                  </a:ext>
                </a:extLst>
              </p:cNvPr>
              <p:cNvCxnSpPr>
                <a:cxnSpLocks/>
                <a:stCxn id="73" idx="4"/>
                <a:endCxn id="86" idx="2"/>
              </p:cNvCxnSpPr>
              <p:nvPr/>
            </p:nvCxnSpPr>
            <p:spPr>
              <a:xfrm rot="16200000" flipH="1">
                <a:off x="3903480" y="5583324"/>
                <a:ext cx="450852" cy="914013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426F61F-15AD-4009-9127-C0AABE225F98}"/>
                  </a:ext>
                </a:extLst>
              </p:cNvPr>
              <p:cNvSpPr txBox="1"/>
              <p:nvPr/>
            </p:nvSpPr>
            <p:spPr>
              <a:xfrm>
                <a:off x="3804944" y="6109633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1" name="连接符: 曲线 90">
                <a:extLst>
                  <a:ext uri="{FF2B5EF4-FFF2-40B4-BE49-F238E27FC236}">
                    <a16:creationId xmlns:a16="http://schemas.microsoft.com/office/drawing/2014/main" id="{808E67F0-1A2F-4AFE-B2EB-552C0237D70B}"/>
                  </a:ext>
                </a:extLst>
              </p:cNvPr>
              <p:cNvCxnSpPr>
                <a:cxnSpLocks/>
                <a:stCxn id="74" idx="6"/>
                <a:endCxn id="77" idx="0"/>
              </p:cNvCxnSpPr>
              <p:nvPr/>
            </p:nvCxnSpPr>
            <p:spPr>
              <a:xfrm>
                <a:off x="4945953" y="5159738"/>
                <a:ext cx="1102211" cy="295127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8DD2E67E-1760-4ED1-810E-345547928686}"/>
                  </a:ext>
                </a:extLst>
              </p:cNvPr>
              <p:cNvCxnSpPr>
                <a:cxnSpLocks/>
                <a:stCxn id="86" idx="7"/>
                <a:endCxn id="74" idx="5"/>
              </p:cNvCxnSpPr>
              <p:nvPr/>
            </p:nvCxnSpPr>
            <p:spPr>
              <a:xfrm flipV="1">
                <a:off x="4893226" y="5287031"/>
                <a:ext cx="0" cy="8514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B1CD2AF9-73B5-4F30-9DCA-576C1230D7CA}"/>
                  </a:ext>
                </a:extLst>
              </p:cNvPr>
              <p:cNvSpPr txBox="1"/>
              <p:nvPr/>
            </p:nvSpPr>
            <p:spPr>
              <a:xfrm>
                <a:off x="5305993" y="490488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23D43DD7-4C8D-4FC8-9C08-267256D8C24F}"/>
                  </a:ext>
                </a:extLst>
              </p:cNvPr>
              <p:cNvSpPr txBox="1"/>
              <p:nvPr/>
            </p:nvSpPr>
            <p:spPr>
              <a:xfrm>
                <a:off x="4397623" y="5507378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7" name="连接符: 曲线 96">
                <a:extLst>
                  <a:ext uri="{FF2B5EF4-FFF2-40B4-BE49-F238E27FC236}">
                    <a16:creationId xmlns:a16="http://schemas.microsoft.com/office/drawing/2014/main" id="{23A82727-A49C-448B-A304-4A6189C3757C}"/>
                  </a:ext>
                </a:extLst>
              </p:cNvPr>
              <p:cNvCxnSpPr>
                <a:cxnSpLocks/>
                <a:stCxn id="86" idx="6"/>
                <a:endCxn id="77" idx="4"/>
              </p:cNvCxnSpPr>
              <p:nvPr/>
            </p:nvCxnSpPr>
            <p:spPr>
              <a:xfrm flipV="1">
                <a:off x="4945953" y="5814905"/>
                <a:ext cx="1102211" cy="45085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02D3DE2-FA21-4DC3-A6D5-CBA23EB7D297}"/>
                  </a:ext>
                </a:extLst>
              </p:cNvPr>
              <p:cNvSpPr txBox="1"/>
              <p:nvPr/>
            </p:nvSpPr>
            <p:spPr>
              <a:xfrm>
                <a:off x="4865744" y="5543470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3BD12FB6-5111-4897-9027-FF589DA9B9EC}"/>
                  </a:ext>
                </a:extLst>
              </p:cNvPr>
              <p:cNvSpPr txBox="1"/>
              <p:nvPr/>
            </p:nvSpPr>
            <p:spPr>
              <a:xfrm>
                <a:off x="5497058" y="6131202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4" name="连接符: 曲线 103">
                <a:extLst>
                  <a:ext uri="{FF2B5EF4-FFF2-40B4-BE49-F238E27FC236}">
                    <a16:creationId xmlns:a16="http://schemas.microsoft.com/office/drawing/2014/main" id="{EEE994C8-49C5-4305-B8D1-238DC437F143}"/>
                  </a:ext>
                </a:extLst>
              </p:cNvPr>
              <p:cNvCxnSpPr>
                <a:cxnSpLocks/>
                <a:stCxn id="77" idx="7"/>
                <a:endCxn id="77" idx="5"/>
              </p:cNvCxnSpPr>
              <p:nvPr/>
            </p:nvCxnSpPr>
            <p:spPr>
              <a:xfrm rot="16200000" flipH="1">
                <a:off x="6048164" y="5634885"/>
                <a:ext cx="254586" cy="12700"/>
              </a:xfrm>
              <a:prstGeom prst="curvedConnector5">
                <a:avLst>
                  <a:gd name="adj1" fmla="val -51391"/>
                  <a:gd name="adj2" fmla="val 1865071"/>
                  <a:gd name="adj3" fmla="val 149132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连接符: 曲线 128">
                <a:extLst>
                  <a:ext uri="{FF2B5EF4-FFF2-40B4-BE49-F238E27FC236}">
                    <a16:creationId xmlns:a16="http://schemas.microsoft.com/office/drawing/2014/main" id="{8644F346-25DC-42E9-8C41-258220259C5E}"/>
                  </a:ext>
                </a:extLst>
              </p:cNvPr>
              <p:cNvCxnSpPr>
                <a:cxnSpLocks/>
                <a:stCxn id="77" idx="1"/>
                <a:endCxn id="77" idx="3"/>
              </p:cNvCxnSpPr>
              <p:nvPr/>
            </p:nvCxnSpPr>
            <p:spPr>
              <a:xfrm rot="16200000" flipH="1">
                <a:off x="5793578" y="5634885"/>
                <a:ext cx="254586" cy="12700"/>
              </a:xfrm>
              <a:prstGeom prst="curvedConnector5">
                <a:avLst>
                  <a:gd name="adj1" fmla="val -58168"/>
                  <a:gd name="adj2" fmla="val -2267843"/>
                  <a:gd name="adj3" fmla="val 14461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A09613BF-3A50-4CC4-85CD-7B5E7A301688}"/>
                  </a:ext>
                </a:extLst>
              </p:cNvPr>
              <p:cNvSpPr txBox="1"/>
              <p:nvPr/>
            </p:nvSpPr>
            <p:spPr>
              <a:xfrm>
                <a:off x="5397236" y="5438420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DA4A7EC0-A5D2-4411-93C8-3EE6F74E9CDF}"/>
                  </a:ext>
                </a:extLst>
              </p:cNvPr>
              <p:cNvSpPr txBox="1"/>
              <p:nvPr/>
            </p:nvSpPr>
            <p:spPr>
              <a:xfrm>
                <a:off x="6355476" y="5476350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箭头: 下 39">
              <a:extLst>
                <a:ext uri="{FF2B5EF4-FFF2-40B4-BE49-F238E27FC236}">
                  <a16:creationId xmlns:a16="http://schemas.microsoft.com/office/drawing/2014/main" id="{08AF6FD7-0108-4A10-8325-4EA7CACBEDFF}"/>
                </a:ext>
              </a:extLst>
            </p:cNvPr>
            <p:cNvSpPr/>
            <p:nvPr/>
          </p:nvSpPr>
          <p:spPr>
            <a:xfrm>
              <a:off x="4329828" y="4165506"/>
              <a:ext cx="484632" cy="38959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978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A91665-85CA-46B5-B9C7-0A7DD9C2E3A4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22691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2876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非确定有限自动机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(NFA) 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是一个五元式：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，其中：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有限集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，它的每个元素称为一个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有穷字母表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，它的每个元素称为一个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输入字符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l-GR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至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子集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的映射，即：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非空初态集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，是一个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终态集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（可空）。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2876941"/>
              </a:xfrm>
              <a:prstGeom prst="rect">
                <a:avLst/>
              </a:prstGeom>
              <a:blipFill>
                <a:blip r:embed="rId3"/>
                <a:stretch>
                  <a:fillRect l="-619" r="-138" b="-25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76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zh-CN" altLang="en-US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D2C358-59CF-4906-9FC0-61AD8C87A31A}"/>
              </a:ext>
            </a:extLst>
          </p:cNvPr>
          <p:cNvGrpSpPr/>
          <p:nvPr/>
        </p:nvGrpSpPr>
        <p:grpSpPr>
          <a:xfrm>
            <a:off x="1415715" y="1653075"/>
            <a:ext cx="5904656" cy="1651091"/>
            <a:chOff x="1547664" y="2278429"/>
            <a:chExt cx="5904656" cy="1651091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BF93AD7-91A4-4449-8625-1FC6F41FD9C0}"/>
                </a:ext>
              </a:extLst>
            </p:cNvPr>
            <p:cNvSpPr/>
            <p:nvPr/>
          </p:nvSpPr>
          <p:spPr>
            <a:xfrm>
              <a:off x="1940261" y="286048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D5946F1-72DE-49BD-ABC9-60E0B4AD26B6}"/>
                </a:ext>
              </a:extLst>
            </p:cNvPr>
            <p:cNvSpPr/>
            <p:nvPr/>
          </p:nvSpPr>
          <p:spPr>
            <a:xfrm>
              <a:off x="3166051" y="286048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A51921D-EA6E-4EA4-A456-9DEA1944EB4B}"/>
                </a:ext>
              </a:extLst>
            </p:cNvPr>
            <p:cNvSpPr/>
            <p:nvPr/>
          </p:nvSpPr>
          <p:spPr>
            <a:xfrm>
              <a:off x="7092280" y="2860488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7C19375D-C381-4B87-BF54-9790DB14B9B4}"/>
                </a:ext>
              </a:extLst>
            </p:cNvPr>
            <p:cNvSpPr/>
            <p:nvPr/>
          </p:nvSpPr>
          <p:spPr>
            <a:xfrm>
              <a:off x="1547664" y="2898408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EE560DC5-DFB4-411E-A339-B25C25D22C74}"/>
                </a:ext>
              </a:extLst>
            </p:cNvPr>
            <p:cNvCxnSpPr>
              <a:cxnSpLocks/>
              <a:stCxn id="6" idx="1"/>
              <a:endCxn id="6" idx="7"/>
            </p:cNvCxnSpPr>
            <p:nvPr/>
          </p:nvCxnSpPr>
          <p:spPr>
            <a:xfrm rot="5400000" flipH="1" flipV="1">
              <a:off x="2120281" y="2785922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C91F529-972F-481B-9C34-2AFD006902ED}"/>
                </a:ext>
              </a:extLst>
            </p:cNvPr>
            <p:cNvSpPr txBox="1"/>
            <p:nvPr/>
          </p:nvSpPr>
          <p:spPr>
            <a:xfrm>
              <a:off x="1974009" y="227984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050912A-65AD-4D67-A60F-F119EC54F956}"/>
                </a:ext>
              </a:extLst>
            </p:cNvPr>
            <p:cNvSpPr/>
            <p:nvPr/>
          </p:nvSpPr>
          <p:spPr>
            <a:xfrm>
              <a:off x="4419232" y="353403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833C50D4-C900-4B78-9A48-A82E86316C52}"/>
                </a:ext>
              </a:extLst>
            </p:cNvPr>
            <p:cNvCxnSpPr>
              <a:cxnSpLocks/>
              <a:stCxn id="6" idx="3"/>
              <a:endCxn id="6" idx="5"/>
            </p:cNvCxnSpPr>
            <p:nvPr/>
          </p:nvCxnSpPr>
          <p:spPr>
            <a:xfrm rot="16200000" flipH="1">
              <a:off x="2120281" y="3040508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2D9970B-C0B2-4B7A-BDA0-8D960A92B594}"/>
                </a:ext>
              </a:extLst>
            </p:cNvPr>
            <p:cNvSpPr txBox="1"/>
            <p:nvPr/>
          </p:nvSpPr>
          <p:spPr>
            <a:xfrm>
              <a:off x="1956377" y="3393174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AA0A5C9-102F-4FF8-B1B7-4C91554619FD}"/>
                </a:ext>
              </a:extLst>
            </p:cNvPr>
            <p:cNvSpPr txBox="1"/>
            <p:nvPr/>
          </p:nvSpPr>
          <p:spPr>
            <a:xfrm>
              <a:off x="3693485" y="227842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CC98A75-49A4-4FE5-9D9E-AC84F0CCFABF}"/>
                </a:ext>
              </a:extLst>
            </p:cNvPr>
            <p:cNvSpPr txBox="1"/>
            <p:nvPr/>
          </p:nvSpPr>
          <p:spPr>
            <a:xfrm>
              <a:off x="3714138" y="359096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39E7E0F5-7877-49DA-9F0D-68D5E700AA76}"/>
                </a:ext>
              </a:extLst>
            </p:cNvPr>
            <p:cNvCxnSpPr>
              <a:cxnSpLocks/>
              <a:stCxn id="9" idx="5"/>
              <a:endCxn id="9" idx="3"/>
            </p:cNvCxnSpPr>
            <p:nvPr/>
          </p:nvCxnSpPr>
          <p:spPr>
            <a:xfrm rot="5400000">
              <a:off x="7272300" y="3040508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12A46E06-32EB-4ECF-81D9-604A8FB8C08A}"/>
                </a:ext>
              </a:extLst>
            </p:cNvPr>
            <p:cNvCxnSpPr>
              <a:cxnSpLocks/>
              <a:stCxn id="9" idx="7"/>
              <a:endCxn id="9" idx="1"/>
            </p:cNvCxnSpPr>
            <p:nvPr/>
          </p:nvCxnSpPr>
          <p:spPr>
            <a:xfrm rot="16200000" flipV="1">
              <a:off x="7272300" y="2785922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C623FB0-327F-4811-84FF-DFB47139CE5E}"/>
                </a:ext>
              </a:extLst>
            </p:cNvPr>
            <p:cNvSpPr txBox="1"/>
            <p:nvPr/>
          </p:nvSpPr>
          <p:spPr>
            <a:xfrm>
              <a:off x="7107463" y="231099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3C6F0B3-9AA0-4114-A63D-9D0E930C942C}"/>
                </a:ext>
              </a:extLst>
            </p:cNvPr>
            <p:cNvSpPr txBox="1"/>
            <p:nvPr/>
          </p:nvSpPr>
          <p:spPr>
            <a:xfrm>
              <a:off x="7092280" y="345223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9ACF285-D552-4AAB-BAFF-6293E30EF437}"/>
                </a:ext>
              </a:extLst>
            </p:cNvPr>
            <p:cNvSpPr/>
            <p:nvPr/>
          </p:nvSpPr>
          <p:spPr>
            <a:xfrm>
              <a:off x="4419232" y="238179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E61D3DD-CABE-4355-A65F-71D7CD351E24}"/>
                </a:ext>
              </a:extLst>
            </p:cNvPr>
            <p:cNvSpPr/>
            <p:nvPr/>
          </p:nvSpPr>
          <p:spPr>
            <a:xfrm>
              <a:off x="5578647" y="286048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4A422941-56A4-4CE6-9928-F6D62593082B}"/>
                </a:ext>
              </a:extLst>
            </p:cNvPr>
            <p:cNvCxnSpPr>
              <a:cxnSpLocks/>
              <a:stCxn id="8" idx="0"/>
              <a:endCxn id="23" idx="2"/>
            </p:cNvCxnSpPr>
            <p:nvPr/>
          </p:nvCxnSpPr>
          <p:spPr>
            <a:xfrm rot="5400000" flipH="1" flipV="1">
              <a:off x="3733316" y="2174573"/>
              <a:ext cx="298671" cy="107316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5B8447A7-322A-4A98-B7EC-794694E2031F}"/>
                </a:ext>
              </a:extLst>
            </p:cNvPr>
            <p:cNvCxnSpPr>
              <a:cxnSpLocks/>
              <a:stCxn id="23" idx="6"/>
              <a:endCxn id="24" idx="0"/>
            </p:cNvCxnSpPr>
            <p:nvPr/>
          </p:nvCxnSpPr>
          <p:spPr>
            <a:xfrm>
              <a:off x="4779272" y="2561817"/>
              <a:ext cx="979395" cy="29867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E923859F-3DFB-4EB8-9202-F20C5514E2DB}"/>
                </a:ext>
              </a:extLst>
            </p:cNvPr>
            <p:cNvCxnSpPr>
              <a:cxnSpLocks/>
              <a:stCxn id="8" idx="4"/>
              <a:endCxn id="14" idx="2"/>
            </p:cNvCxnSpPr>
            <p:nvPr/>
          </p:nvCxnSpPr>
          <p:spPr>
            <a:xfrm rot="16200000" flipH="1">
              <a:off x="3635890" y="2930708"/>
              <a:ext cx="493523" cy="107316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7F1F50A0-E5F2-4760-8323-F084EF5C9C54}"/>
                </a:ext>
              </a:extLst>
            </p:cNvPr>
            <p:cNvCxnSpPr>
              <a:cxnSpLocks/>
              <a:stCxn id="14" idx="6"/>
              <a:endCxn id="24" idx="4"/>
            </p:cNvCxnSpPr>
            <p:nvPr/>
          </p:nvCxnSpPr>
          <p:spPr>
            <a:xfrm flipV="1">
              <a:off x="4779272" y="3220528"/>
              <a:ext cx="979395" cy="49352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EC66064-34DD-4F37-83F1-C623409EE5F9}"/>
                </a:ext>
              </a:extLst>
            </p:cNvPr>
            <p:cNvSpPr txBox="1"/>
            <p:nvPr/>
          </p:nvSpPr>
          <p:spPr>
            <a:xfrm>
              <a:off x="5330152" y="359096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0F51933-EC73-4B8C-8B14-2C775DE991B7}"/>
                </a:ext>
              </a:extLst>
            </p:cNvPr>
            <p:cNvSpPr txBox="1"/>
            <p:nvPr/>
          </p:nvSpPr>
          <p:spPr>
            <a:xfrm>
              <a:off x="5107156" y="229504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534A9CE-022C-4519-9A63-420BDE0CAC44}"/>
                </a:ext>
              </a:extLst>
            </p:cNvPr>
            <p:cNvGrpSpPr/>
            <p:nvPr/>
          </p:nvGrpSpPr>
          <p:grpSpPr>
            <a:xfrm>
              <a:off x="2300301" y="2711152"/>
              <a:ext cx="4791979" cy="366630"/>
              <a:chOff x="2300301" y="2711152"/>
              <a:chExt cx="4791979" cy="366630"/>
            </a:xfrm>
          </p:grpSpPr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0C798583-1A42-40C3-9246-68EE95F99C63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301" y="3040508"/>
                <a:ext cx="86575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F15090DF-BCA6-4282-81BC-F61B55929158}"/>
                      </a:ext>
                    </a:extLst>
                  </p:cNvPr>
                  <p:cNvSpPr txBox="1"/>
                  <p:nvPr/>
                </p:nvSpPr>
                <p:spPr>
                  <a:xfrm>
                    <a:off x="2583936" y="2739228"/>
                    <a:ext cx="34509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F15090DF-BCA6-4282-81BC-F61B559291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3936" y="2739228"/>
                    <a:ext cx="345094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B9E50E1C-41ED-4CF8-8BEE-D471BD9CE660}"/>
                  </a:ext>
                </a:extLst>
              </p:cNvPr>
              <p:cNvCxnSpPr>
                <a:cxnSpLocks/>
                <a:stCxn id="24" idx="6"/>
                <a:endCxn id="9" idx="2"/>
              </p:cNvCxnSpPr>
              <p:nvPr/>
            </p:nvCxnSpPr>
            <p:spPr>
              <a:xfrm>
                <a:off x="5938687" y="3040508"/>
                <a:ext cx="115359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D92E27C6-4830-4028-B059-8850DFD7D8CF}"/>
                      </a:ext>
                    </a:extLst>
                  </p:cNvPr>
                  <p:cNvSpPr txBox="1"/>
                  <p:nvPr/>
                </p:nvSpPr>
                <p:spPr>
                  <a:xfrm>
                    <a:off x="6299779" y="2711152"/>
                    <a:ext cx="34509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D92E27C6-4830-4028-B059-8850DFD7D8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9779" y="2711152"/>
                    <a:ext cx="345094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63">
                <a:extLst>
                  <a:ext uri="{FF2B5EF4-FFF2-40B4-BE49-F238E27FC236}">
                    <a16:creationId xmlns:a16="http://schemas.microsoft.com/office/drawing/2014/main" id="{64DDFEEB-5F36-46A5-9E50-D595CCE37D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278" y="3476814"/>
                <a:ext cx="4608512" cy="2862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NFA M=({0,1,2,3,4,5}, {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a,b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},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{0}, {5})</a:t>
                </a:r>
              </a:p>
              <a:p>
                <a:pPr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(0,a)={0,1},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(0,b)={0,1},</a:t>
                </a:r>
              </a:p>
              <a:p>
                <a:pPr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(1,a)={2},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(1,b)={3},</a:t>
                </a:r>
              </a:p>
              <a:p>
                <a:pPr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(2,a)={4,5},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(2,b)=Φ,</a:t>
                </a:r>
              </a:p>
              <a:p>
                <a:pPr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(3,a)=Φ,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(3,b)={4,5},</a:t>
                </a:r>
              </a:p>
              <a:p>
                <a:pPr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(4,a)={5},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(4,b)={5},</a:t>
                </a:r>
              </a:p>
              <a:p>
                <a:pPr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(5,a)={5},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(5,b)={5}.</a:t>
                </a:r>
              </a:p>
            </p:txBody>
          </p:sp>
        </mc:Choice>
        <mc:Fallback xmlns="">
          <p:sp>
            <p:nvSpPr>
              <p:cNvPr id="37" name="Text Box 63">
                <a:extLst>
                  <a:ext uri="{FF2B5EF4-FFF2-40B4-BE49-F238E27FC236}">
                    <a16:creationId xmlns:a16="http://schemas.microsoft.com/office/drawing/2014/main" id="{64DDFEEB-5F36-46A5-9E50-D595CCE37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278" y="3476814"/>
                <a:ext cx="4608512" cy="2862322"/>
              </a:xfrm>
              <a:prstGeom prst="rect">
                <a:avLst/>
              </a:prstGeom>
              <a:blipFill>
                <a:blip r:embed="rId5"/>
                <a:stretch>
                  <a:fillRect l="-1190" t="-1064" b="-23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310316E6-8C8C-48CF-9EF2-43E72D46BD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0885261"/>
                  </p:ext>
                </p:extLst>
              </p:nvPr>
            </p:nvGraphicFramePr>
            <p:xfrm>
              <a:off x="4721906" y="3663153"/>
              <a:ext cx="41189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2980">
                      <a:extLst>
                        <a:ext uri="{9D8B030D-6E8A-4147-A177-3AD203B41FA5}">
                          <a16:colId xmlns:a16="http://schemas.microsoft.com/office/drawing/2014/main" val="642379827"/>
                        </a:ext>
                      </a:extLst>
                    </a:gridCol>
                    <a:gridCol w="1372980">
                      <a:extLst>
                        <a:ext uri="{9D8B030D-6E8A-4147-A177-3AD203B41FA5}">
                          <a16:colId xmlns:a16="http://schemas.microsoft.com/office/drawing/2014/main" val="1484773881"/>
                        </a:ext>
                      </a:extLst>
                    </a:gridCol>
                    <a:gridCol w="1372980">
                      <a:extLst>
                        <a:ext uri="{9D8B030D-6E8A-4147-A177-3AD203B41FA5}">
                          <a16:colId xmlns:a16="http://schemas.microsoft.com/office/drawing/2014/main" val="42545854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状态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a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2574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{0,1}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{0,1}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138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{2}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{3}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8784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9462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304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29822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0030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310316E6-8C8C-48CF-9EF2-43E72D46BD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0885261"/>
                  </p:ext>
                </p:extLst>
              </p:nvPr>
            </p:nvGraphicFramePr>
            <p:xfrm>
              <a:off x="4721906" y="3663153"/>
              <a:ext cx="41189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2980">
                      <a:extLst>
                        <a:ext uri="{9D8B030D-6E8A-4147-A177-3AD203B41FA5}">
                          <a16:colId xmlns:a16="http://schemas.microsoft.com/office/drawing/2014/main" val="642379827"/>
                        </a:ext>
                      </a:extLst>
                    </a:gridCol>
                    <a:gridCol w="1372980">
                      <a:extLst>
                        <a:ext uri="{9D8B030D-6E8A-4147-A177-3AD203B41FA5}">
                          <a16:colId xmlns:a16="http://schemas.microsoft.com/office/drawing/2014/main" val="1484773881"/>
                        </a:ext>
                      </a:extLst>
                    </a:gridCol>
                    <a:gridCol w="1372980">
                      <a:extLst>
                        <a:ext uri="{9D8B030D-6E8A-4147-A177-3AD203B41FA5}">
                          <a16:colId xmlns:a16="http://schemas.microsoft.com/office/drawing/2014/main" val="42545854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状态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a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2574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{0,1}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{0,1}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138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{2}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{3}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8784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308197" r="-1770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462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889" t="-408197" r="-10222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304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29822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0030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5555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b="0" dirty="0">
                    <a:solidFill>
                      <a:schemeClr val="tx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A3D2C358-59CF-4906-9FC0-61AD8C87A31A}"/>
              </a:ext>
            </a:extLst>
          </p:cNvPr>
          <p:cNvGrpSpPr/>
          <p:nvPr/>
        </p:nvGrpSpPr>
        <p:grpSpPr>
          <a:xfrm>
            <a:off x="1415715" y="1653075"/>
            <a:ext cx="5904656" cy="1651091"/>
            <a:chOff x="1547664" y="2278429"/>
            <a:chExt cx="5904656" cy="1651091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BF93AD7-91A4-4449-8625-1FC6F41FD9C0}"/>
                </a:ext>
              </a:extLst>
            </p:cNvPr>
            <p:cNvSpPr/>
            <p:nvPr/>
          </p:nvSpPr>
          <p:spPr>
            <a:xfrm>
              <a:off x="1940261" y="286048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D5946F1-72DE-49BD-ABC9-60E0B4AD26B6}"/>
                </a:ext>
              </a:extLst>
            </p:cNvPr>
            <p:cNvSpPr/>
            <p:nvPr/>
          </p:nvSpPr>
          <p:spPr>
            <a:xfrm>
              <a:off x="3166051" y="286048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A51921D-EA6E-4EA4-A456-9DEA1944EB4B}"/>
                </a:ext>
              </a:extLst>
            </p:cNvPr>
            <p:cNvSpPr/>
            <p:nvPr/>
          </p:nvSpPr>
          <p:spPr>
            <a:xfrm>
              <a:off x="7092280" y="2860488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7C19375D-C381-4B87-BF54-9790DB14B9B4}"/>
                </a:ext>
              </a:extLst>
            </p:cNvPr>
            <p:cNvSpPr/>
            <p:nvPr/>
          </p:nvSpPr>
          <p:spPr>
            <a:xfrm>
              <a:off x="1547664" y="2898408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EE560DC5-DFB4-411E-A339-B25C25D22C74}"/>
                </a:ext>
              </a:extLst>
            </p:cNvPr>
            <p:cNvCxnSpPr>
              <a:cxnSpLocks/>
              <a:stCxn id="6" idx="1"/>
              <a:endCxn id="6" idx="7"/>
            </p:cNvCxnSpPr>
            <p:nvPr/>
          </p:nvCxnSpPr>
          <p:spPr>
            <a:xfrm rot="5400000" flipH="1" flipV="1">
              <a:off x="2120281" y="2785922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C91F529-972F-481B-9C34-2AFD006902ED}"/>
                </a:ext>
              </a:extLst>
            </p:cNvPr>
            <p:cNvSpPr txBox="1"/>
            <p:nvPr/>
          </p:nvSpPr>
          <p:spPr>
            <a:xfrm>
              <a:off x="1974009" y="227984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050912A-65AD-4D67-A60F-F119EC54F956}"/>
                </a:ext>
              </a:extLst>
            </p:cNvPr>
            <p:cNvSpPr/>
            <p:nvPr/>
          </p:nvSpPr>
          <p:spPr>
            <a:xfrm>
              <a:off x="4419232" y="353403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833C50D4-C900-4B78-9A48-A82E86316C52}"/>
                </a:ext>
              </a:extLst>
            </p:cNvPr>
            <p:cNvCxnSpPr>
              <a:cxnSpLocks/>
              <a:stCxn id="6" idx="3"/>
              <a:endCxn id="6" idx="5"/>
            </p:cNvCxnSpPr>
            <p:nvPr/>
          </p:nvCxnSpPr>
          <p:spPr>
            <a:xfrm rot="16200000" flipH="1">
              <a:off x="2120281" y="3040508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2D9970B-C0B2-4B7A-BDA0-8D960A92B594}"/>
                </a:ext>
              </a:extLst>
            </p:cNvPr>
            <p:cNvSpPr txBox="1"/>
            <p:nvPr/>
          </p:nvSpPr>
          <p:spPr>
            <a:xfrm>
              <a:off x="1956377" y="3393174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AA0A5C9-102F-4FF8-B1B7-4C91554619FD}"/>
                </a:ext>
              </a:extLst>
            </p:cNvPr>
            <p:cNvSpPr txBox="1"/>
            <p:nvPr/>
          </p:nvSpPr>
          <p:spPr>
            <a:xfrm>
              <a:off x="3693485" y="227842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CC98A75-49A4-4FE5-9D9E-AC84F0CCFABF}"/>
                </a:ext>
              </a:extLst>
            </p:cNvPr>
            <p:cNvSpPr txBox="1"/>
            <p:nvPr/>
          </p:nvSpPr>
          <p:spPr>
            <a:xfrm>
              <a:off x="3714138" y="359096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39E7E0F5-7877-49DA-9F0D-68D5E700AA76}"/>
                </a:ext>
              </a:extLst>
            </p:cNvPr>
            <p:cNvCxnSpPr>
              <a:cxnSpLocks/>
              <a:stCxn id="9" idx="5"/>
              <a:endCxn id="9" idx="3"/>
            </p:cNvCxnSpPr>
            <p:nvPr/>
          </p:nvCxnSpPr>
          <p:spPr>
            <a:xfrm rot="5400000">
              <a:off x="7272300" y="3040508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12A46E06-32EB-4ECF-81D9-604A8FB8C08A}"/>
                </a:ext>
              </a:extLst>
            </p:cNvPr>
            <p:cNvCxnSpPr>
              <a:cxnSpLocks/>
              <a:stCxn id="9" idx="7"/>
              <a:endCxn id="9" idx="1"/>
            </p:cNvCxnSpPr>
            <p:nvPr/>
          </p:nvCxnSpPr>
          <p:spPr>
            <a:xfrm rot="16200000" flipV="1">
              <a:off x="7272300" y="2785922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C623FB0-327F-4811-84FF-DFB47139CE5E}"/>
                </a:ext>
              </a:extLst>
            </p:cNvPr>
            <p:cNvSpPr txBox="1"/>
            <p:nvPr/>
          </p:nvSpPr>
          <p:spPr>
            <a:xfrm>
              <a:off x="7107463" y="231099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3C6F0B3-9AA0-4114-A63D-9D0E930C942C}"/>
                </a:ext>
              </a:extLst>
            </p:cNvPr>
            <p:cNvSpPr txBox="1"/>
            <p:nvPr/>
          </p:nvSpPr>
          <p:spPr>
            <a:xfrm>
              <a:off x="7092280" y="345223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9ACF285-D552-4AAB-BAFF-6293E30EF437}"/>
                </a:ext>
              </a:extLst>
            </p:cNvPr>
            <p:cNvSpPr/>
            <p:nvPr/>
          </p:nvSpPr>
          <p:spPr>
            <a:xfrm>
              <a:off x="4419232" y="238179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E61D3DD-CABE-4355-A65F-71D7CD351E24}"/>
                </a:ext>
              </a:extLst>
            </p:cNvPr>
            <p:cNvSpPr/>
            <p:nvPr/>
          </p:nvSpPr>
          <p:spPr>
            <a:xfrm>
              <a:off x="5578647" y="286048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4A422941-56A4-4CE6-9928-F6D62593082B}"/>
                </a:ext>
              </a:extLst>
            </p:cNvPr>
            <p:cNvCxnSpPr>
              <a:cxnSpLocks/>
              <a:stCxn id="8" idx="0"/>
              <a:endCxn id="23" idx="2"/>
            </p:cNvCxnSpPr>
            <p:nvPr/>
          </p:nvCxnSpPr>
          <p:spPr>
            <a:xfrm rot="5400000" flipH="1" flipV="1">
              <a:off x="3733316" y="2174573"/>
              <a:ext cx="298671" cy="107316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5B8447A7-322A-4A98-B7EC-794694E2031F}"/>
                </a:ext>
              </a:extLst>
            </p:cNvPr>
            <p:cNvCxnSpPr>
              <a:cxnSpLocks/>
              <a:stCxn id="23" idx="6"/>
              <a:endCxn id="24" idx="0"/>
            </p:cNvCxnSpPr>
            <p:nvPr/>
          </p:nvCxnSpPr>
          <p:spPr>
            <a:xfrm>
              <a:off x="4779272" y="2561817"/>
              <a:ext cx="979395" cy="29867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E923859F-3DFB-4EB8-9202-F20C5514E2DB}"/>
                </a:ext>
              </a:extLst>
            </p:cNvPr>
            <p:cNvCxnSpPr>
              <a:cxnSpLocks/>
              <a:stCxn id="8" idx="4"/>
              <a:endCxn id="14" idx="2"/>
            </p:cNvCxnSpPr>
            <p:nvPr/>
          </p:nvCxnSpPr>
          <p:spPr>
            <a:xfrm rot="16200000" flipH="1">
              <a:off x="3635890" y="2930708"/>
              <a:ext cx="493523" cy="107316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7F1F50A0-E5F2-4760-8323-F084EF5C9C54}"/>
                </a:ext>
              </a:extLst>
            </p:cNvPr>
            <p:cNvCxnSpPr>
              <a:cxnSpLocks/>
              <a:stCxn id="14" idx="6"/>
              <a:endCxn id="24" idx="4"/>
            </p:cNvCxnSpPr>
            <p:nvPr/>
          </p:nvCxnSpPr>
          <p:spPr>
            <a:xfrm flipV="1">
              <a:off x="4779272" y="3220528"/>
              <a:ext cx="979395" cy="49352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EC66064-34DD-4F37-83F1-C623409EE5F9}"/>
                </a:ext>
              </a:extLst>
            </p:cNvPr>
            <p:cNvSpPr txBox="1"/>
            <p:nvPr/>
          </p:nvSpPr>
          <p:spPr>
            <a:xfrm>
              <a:off x="5330152" y="359096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0F51933-EC73-4B8C-8B14-2C775DE991B7}"/>
                </a:ext>
              </a:extLst>
            </p:cNvPr>
            <p:cNvSpPr txBox="1"/>
            <p:nvPr/>
          </p:nvSpPr>
          <p:spPr>
            <a:xfrm>
              <a:off x="5107156" y="229504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534A9CE-022C-4519-9A63-420BDE0CAC44}"/>
                </a:ext>
              </a:extLst>
            </p:cNvPr>
            <p:cNvGrpSpPr/>
            <p:nvPr/>
          </p:nvGrpSpPr>
          <p:grpSpPr>
            <a:xfrm>
              <a:off x="2300301" y="2711152"/>
              <a:ext cx="4791979" cy="366630"/>
              <a:chOff x="2300301" y="2711152"/>
              <a:chExt cx="4791979" cy="366630"/>
            </a:xfrm>
          </p:grpSpPr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0C798583-1A42-40C3-9246-68EE95F99C63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301" y="3040508"/>
                <a:ext cx="86575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F15090DF-BCA6-4282-81BC-F61B55929158}"/>
                      </a:ext>
                    </a:extLst>
                  </p:cNvPr>
                  <p:cNvSpPr txBox="1"/>
                  <p:nvPr/>
                </p:nvSpPr>
                <p:spPr>
                  <a:xfrm>
                    <a:off x="2583936" y="2739228"/>
                    <a:ext cx="34509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F15090DF-BCA6-4282-81BC-F61B559291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3936" y="2739228"/>
                    <a:ext cx="345094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B9E50E1C-41ED-4CF8-8BEE-D471BD9CE660}"/>
                  </a:ext>
                </a:extLst>
              </p:cNvPr>
              <p:cNvCxnSpPr>
                <a:cxnSpLocks/>
                <a:stCxn id="24" idx="6"/>
                <a:endCxn id="9" idx="2"/>
              </p:cNvCxnSpPr>
              <p:nvPr/>
            </p:nvCxnSpPr>
            <p:spPr>
              <a:xfrm>
                <a:off x="5938687" y="3040508"/>
                <a:ext cx="115359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D92E27C6-4830-4028-B059-8850DFD7D8CF}"/>
                      </a:ext>
                    </a:extLst>
                  </p:cNvPr>
                  <p:cNvSpPr txBox="1"/>
                  <p:nvPr/>
                </p:nvSpPr>
                <p:spPr>
                  <a:xfrm>
                    <a:off x="6299779" y="2711152"/>
                    <a:ext cx="34509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D92E27C6-4830-4028-B059-8850DFD7D8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9779" y="2711152"/>
                    <a:ext cx="345094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69CFB92-61E4-4091-9539-322B7A35234E}"/>
              </a:ext>
            </a:extLst>
          </p:cNvPr>
          <p:cNvGrpSpPr/>
          <p:nvPr/>
        </p:nvGrpSpPr>
        <p:grpSpPr>
          <a:xfrm>
            <a:off x="1415715" y="3651654"/>
            <a:ext cx="6044227" cy="1505003"/>
            <a:chOff x="1415715" y="3651654"/>
            <a:chExt cx="6044227" cy="1505003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262BE4A3-1A05-4F29-BFBE-6618DADC39BA}"/>
                </a:ext>
              </a:extLst>
            </p:cNvPr>
            <p:cNvSpPr/>
            <p:nvPr/>
          </p:nvSpPr>
          <p:spPr>
            <a:xfrm>
              <a:off x="1808312" y="423229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096130B-6E7E-45D0-B231-CBF53B03ED11}"/>
                </a:ext>
              </a:extLst>
            </p:cNvPr>
            <p:cNvSpPr/>
            <p:nvPr/>
          </p:nvSpPr>
          <p:spPr>
            <a:xfrm>
              <a:off x="3034102" y="423229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44D1D97-5150-4E47-83D0-CC5A2BEAA21C}"/>
                </a:ext>
              </a:extLst>
            </p:cNvPr>
            <p:cNvSpPr/>
            <p:nvPr/>
          </p:nvSpPr>
          <p:spPr>
            <a:xfrm>
              <a:off x="6960331" y="4232296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BFFD6B17-5EE0-4423-9C3F-3DB136A41F48}"/>
                </a:ext>
              </a:extLst>
            </p:cNvPr>
            <p:cNvSpPr/>
            <p:nvPr/>
          </p:nvSpPr>
          <p:spPr>
            <a:xfrm>
              <a:off x="1415715" y="4270216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连接符: 曲线 42">
              <a:extLst>
                <a:ext uri="{FF2B5EF4-FFF2-40B4-BE49-F238E27FC236}">
                  <a16:creationId xmlns:a16="http://schemas.microsoft.com/office/drawing/2014/main" id="{6262B0D9-62DF-4226-BFBE-C968CC93065E}"/>
                </a:ext>
              </a:extLst>
            </p:cNvPr>
            <p:cNvCxnSpPr>
              <a:cxnSpLocks/>
              <a:stCxn id="39" idx="1"/>
              <a:endCxn id="39" idx="7"/>
            </p:cNvCxnSpPr>
            <p:nvPr/>
          </p:nvCxnSpPr>
          <p:spPr>
            <a:xfrm rot="5400000" flipH="1" flipV="1">
              <a:off x="1988332" y="4157730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B5B1C0E-1B3D-4241-BECD-29EBDBBF429F}"/>
                </a:ext>
              </a:extLst>
            </p:cNvPr>
            <p:cNvSpPr txBox="1"/>
            <p:nvPr/>
          </p:nvSpPr>
          <p:spPr>
            <a:xfrm>
              <a:off x="1842060" y="3651654"/>
              <a:ext cx="4844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a|b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A3874BF-6B2C-4454-B96A-2E7A409F4A76}"/>
                </a:ext>
              </a:extLst>
            </p:cNvPr>
            <p:cNvSpPr txBox="1"/>
            <p:nvPr/>
          </p:nvSpPr>
          <p:spPr>
            <a:xfrm>
              <a:off x="4298624" y="3691597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DB9744A-F749-41CE-A897-46D764EFB6B4}"/>
                </a:ext>
              </a:extLst>
            </p:cNvPr>
            <p:cNvSpPr txBox="1"/>
            <p:nvPr/>
          </p:nvSpPr>
          <p:spPr>
            <a:xfrm>
              <a:off x="4287283" y="4818103"/>
              <a:ext cx="447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1" name="连接符: 曲线 50">
              <a:extLst>
                <a:ext uri="{FF2B5EF4-FFF2-40B4-BE49-F238E27FC236}">
                  <a16:creationId xmlns:a16="http://schemas.microsoft.com/office/drawing/2014/main" id="{5061EFDD-B312-4EA1-8213-EC77E382F7CF}"/>
                </a:ext>
              </a:extLst>
            </p:cNvPr>
            <p:cNvCxnSpPr>
              <a:cxnSpLocks/>
              <a:stCxn id="41" idx="7"/>
              <a:endCxn id="41" idx="1"/>
            </p:cNvCxnSpPr>
            <p:nvPr/>
          </p:nvCxnSpPr>
          <p:spPr>
            <a:xfrm rot="16200000" flipV="1">
              <a:off x="7140351" y="4157730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48888A9-6383-42E1-84AF-E30EC0C837FB}"/>
                </a:ext>
              </a:extLst>
            </p:cNvPr>
            <p:cNvSpPr txBox="1"/>
            <p:nvPr/>
          </p:nvSpPr>
          <p:spPr>
            <a:xfrm>
              <a:off x="6975514" y="3682802"/>
              <a:ext cx="4844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a|b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FCFC1E0B-3BBA-4982-9763-6490C6139377}"/>
                </a:ext>
              </a:extLst>
            </p:cNvPr>
            <p:cNvSpPr/>
            <p:nvPr/>
          </p:nvSpPr>
          <p:spPr>
            <a:xfrm>
              <a:off x="5446698" y="423229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" name="连接符: 曲线 55">
              <a:extLst>
                <a:ext uri="{FF2B5EF4-FFF2-40B4-BE49-F238E27FC236}">
                  <a16:creationId xmlns:a16="http://schemas.microsoft.com/office/drawing/2014/main" id="{F49F5B68-9414-4C6D-98E1-468B121E5193}"/>
                </a:ext>
              </a:extLst>
            </p:cNvPr>
            <p:cNvCxnSpPr>
              <a:cxnSpLocks/>
              <a:stCxn id="40" idx="0"/>
              <a:endCxn id="55" idx="0"/>
            </p:cNvCxnSpPr>
            <p:nvPr/>
          </p:nvCxnSpPr>
          <p:spPr>
            <a:xfrm rot="5400000" flipH="1" flipV="1">
              <a:off x="4420420" y="3025998"/>
              <a:ext cx="12700" cy="2412596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连接符: 曲线 57">
              <a:extLst>
                <a:ext uri="{FF2B5EF4-FFF2-40B4-BE49-F238E27FC236}">
                  <a16:creationId xmlns:a16="http://schemas.microsoft.com/office/drawing/2014/main" id="{FC5B9F50-758B-432A-8D2E-ACF806E7F446}"/>
                </a:ext>
              </a:extLst>
            </p:cNvPr>
            <p:cNvCxnSpPr>
              <a:cxnSpLocks/>
              <a:stCxn id="40" idx="4"/>
              <a:endCxn id="55" idx="4"/>
            </p:cNvCxnSpPr>
            <p:nvPr/>
          </p:nvCxnSpPr>
          <p:spPr>
            <a:xfrm rot="16200000" flipH="1">
              <a:off x="4420420" y="3386038"/>
              <a:ext cx="12700" cy="2412596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D8F3B9DF-0B01-43F3-A208-F9F92DD8F2AB}"/>
                </a:ext>
              </a:extLst>
            </p:cNvPr>
            <p:cNvGrpSpPr/>
            <p:nvPr/>
          </p:nvGrpSpPr>
          <p:grpSpPr>
            <a:xfrm>
              <a:off x="2168352" y="4082960"/>
              <a:ext cx="4791979" cy="366630"/>
              <a:chOff x="2300301" y="2711152"/>
              <a:chExt cx="4791979" cy="366630"/>
            </a:xfrm>
          </p:grpSpPr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9ED3B559-3604-44AA-B6CD-7E757E9C4801}"/>
                  </a:ext>
                </a:extLst>
              </p:cNvPr>
              <p:cNvCxnSpPr>
                <a:cxnSpLocks/>
                <a:stCxn id="39" idx="6"/>
                <a:endCxn id="40" idx="2"/>
              </p:cNvCxnSpPr>
              <p:nvPr/>
            </p:nvCxnSpPr>
            <p:spPr>
              <a:xfrm>
                <a:off x="2300301" y="3040508"/>
                <a:ext cx="86575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F742B6C9-029F-4021-BD84-1544E71E9DC3}"/>
                      </a:ext>
                    </a:extLst>
                  </p:cNvPr>
                  <p:cNvSpPr txBox="1"/>
                  <p:nvPr/>
                </p:nvSpPr>
                <p:spPr>
                  <a:xfrm>
                    <a:off x="2583936" y="2739228"/>
                    <a:ext cx="34509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F742B6C9-029F-4021-BD84-1544E71E9D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3936" y="2739228"/>
                    <a:ext cx="345094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C6266134-1A52-4D07-B790-6BBA27BE86C6}"/>
                  </a:ext>
                </a:extLst>
              </p:cNvPr>
              <p:cNvCxnSpPr>
                <a:cxnSpLocks/>
                <a:stCxn id="55" idx="6"/>
                <a:endCxn id="41" idx="2"/>
              </p:cNvCxnSpPr>
              <p:nvPr/>
            </p:nvCxnSpPr>
            <p:spPr>
              <a:xfrm>
                <a:off x="5938687" y="3040508"/>
                <a:ext cx="115359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8EB7C5C-0E7F-4C9D-94E7-1C286786BE02}"/>
                      </a:ext>
                    </a:extLst>
                  </p:cNvPr>
                  <p:cNvSpPr txBox="1"/>
                  <p:nvPr/>
                </p:nvSpPr>
                <p:spPr>
                  <a:xfrm>
                    <a:off x="6299779" y="2711152"/>
                    <a:ext cx="34509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8EB7C5C-0E7F-4C9D-94E7-1C286786BE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9779" y="2711152"/>
                    <a:ext cx="345094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95432D0-9406-4024-8D3F-BE60D4838C83}"/>
              </a:ext>
            </a:extLst>
          </p:cNvPr>
          <p:cNvGrpSpPr/>
          <p:nvPr/>
        </p:nvGrpSpPr>
        <p:grpSpPr>
          <a:xfrm>
            <a:off x="1415715" y="5517232"/>
            <a:ext cx="5904656" cy="515654"/>
            <a:chOff x="1415715" y="4076682"/>
            <a:chExt cx="5904656" cy="515654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573D00AD-F5BD-49F0-8007-1F4E43B113BC}"/>
                </a:ext>
              </a:extLst>
            </p:cNvPr>
            <p:cNvSpPr/>
            <p:nvPr/>
          </p:nvSpPr>
          <p:spPr>
            <a:xfrm>
              <a:off x="1808312" y="423229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237E206-F1B7-4FF6-A2C5-9227D26FFD1F}"/>
                </a:ext>
              </a:extLst>
            </p:cNvPr>
            <p:cNvSpPr/>
            <p:nvPr/>
          </p:nvSpPr>
          <p:spPr>
            <a:xfrm>
              <a:off x="6960331" y="4232296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箭头: 右 72">
              <a:extLst>
                <a:ext uri="{FF2B5EF4-FFF2-40B4-BE49-F238E27FC236}">
                  <a16:creationId xmlns:a16="http://schemas.microsoft.com/office/drawing/2014/main" id="{BDA2DBE2-70D0-4AEC-A1A6-D60A81110A5E}"/>
                </a:ext>
              </a:extLst>
            </p:cNvPr>
            <p:cNvSpPr/>
            <p:nvPr/>
          </p:nvSpPr>
          <p:spPr>
            <a:xfrm>
              <a:off x="1415715" y="4270216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CB0E4769-B6F6-406B-B2A9-4B880D9BADE1}"/>
                </a:ext>
              </a:extLst>
            </p:cNvPr>
            <p:cNvGrpSpPr/>
            <p:nvPr/>
          </p:nvGrpSpPr>
          <p:grpSpPr>
            <a:xfrm>
              <a:off x="2168352" y="4076682"/>
              <a:ext cx="4791979" cy="338554"/>
              <a:chOff x="2300301" y="2704874"/>
              <a:chExt cx="4791979" cy="338554"/>
            </a:xfrm>
          </p:grpSpPr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32C26692-40A6-416C-9CF2-B6B3AC6CF215}"/>
                  </a:ext>
                </a:extLst>
              </p:cNvPr>
              <p:cNvCxnSpPr>
                <a:cxnSpLocks/>
                <a:stCxn id="70" idx="6"/>
                <a:endCxn id="72" idx="2"/>
              </p:cNvCxnSpPr>
              <p:nvPr/>
            </p:nvCxnSpPr>
            <p:spPr>
              <a:xfrm>
                <a:off x="2300301" y="3040508"/>
                <a:ext cx="479197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F3C7DD39-95CF-43B8-900F-E03A4F05C749}"/>
                      </a:ext>
                    </a:extLst>
                  </p:cNvPr>
                  <p:cNvSpPr txBox="1"/>
                  <p:nvPr/>
                </p:nvSpPr>
                <p:spPr>
                  <a:xfrm>
                    <a:off x="3695837" y="2704874"/>
                    <a:ext cx="203921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𝑎𝑎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𝑏𝑏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F3C7DD39-95CF-43B8-900F-E03A4F05C7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5837" y="2704874"/>
                    <a:ext cx="20392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1316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3382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优缺点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比较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编程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实现容易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效率高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，但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构造困难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构造容易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，但编程实现有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回溯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是否能转换为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？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NFA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对每一个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，都存在一个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即：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3382593"/>
              </a:xfrm>
              <a:prstGeom prst="rect">
                <a:avLst/>
              </a:prstGeom>
              <a:blipFill>
                <a:blip r:embed="rId3"/>
                <a:stretch>
                  <a:fillRect l="-619" b="-19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5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15DD2A-6CD9-4698-AD64-B3879075557F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375406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3381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确定化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l-GR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l-GR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状态集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字母表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终态集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不需要转换；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初态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有多个，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有一个，需要使初态唯一；为统一使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终态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也唯一；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转换函数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vs. NFA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l-GR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l-GR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l-GR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l-GR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×(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882775" lvl="1" indent="-90488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l-GR" altLang="zh-CN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3381118"/>
              </a:xfrm>
              <a:prstGeom prst="rect">
                <a:avLst/>
              </a:prstGeom>
              <a:blipFill>
                <a:blip r:embed="rId3"/>
                <a:stretch>
                  <a:fillRect l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8">
            <a:extLst>
              <a:ext uri="{FF2B5EF4-FFF2-40B4-BE49-F238E27FC236}">
                <a16:creationId xmlns:a16="http://schemas.microsoft.com/office/drawing/2014/main" id="{7E1CE29C-D1AE-497F-A70D-CE4E35A04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4523414"/>
            <a:ext cx="8856984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确定化步骤</a:t>
            </a:r>
            <a:endParaRPr lang="zh-CN" altLang="en-US" sz="20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初态终态唯一化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箭弧单符化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确定化</a:t>
            </a:r>
          </a:p>
        </p:txBody>
      </p:sp>
    </p:spTree>
    <p:extLst>
      <p:ext uri="{BB962C8B-B14F-4D97-AF65-F5344CB8AC3E}">
        <p14:creationId xmlns:p14="http://schemas.microsoft.com/office/powerpoint/2010/main" val="261194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初态终态唯一化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）使初态、终态唯一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0A972F0-BC5D-4B84-B248-27A0546AD19F}"/>
              </a:ext>
            </a:extLst>
          </p:cNvPr>
          <p:cNvGrpSpPr/>
          <p:nvPr/>
        </p:nvGrpSpPr>
        <p:grpSpPr>
          <a:xfrm>
            <a:off x="487149" y="5163303"/>
            <a:ext cx="2843791" cy="1362041"/>
            <a:chOff x="1880090" y="3426507"/>
            <a:chExt cx="2843791" cy="136204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803C2AC-AF75-4C5C-AB25-401D708556E8}"/>
                </a:ext>
              </a:extLst>
            </p:cNvPr>
            <p:cNvSpPr/>
            <p:nvPr/>
          </p:nvSpPr>
          <p:spPr>
            <a:xfrm>
              <a:off x="2093029" y="352314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8A1637C-6A5D-458F-86BD-3B9B04A01EFF}"/>
                </a:ext>
              </a:extLst>
            </p:cNvPr>
            <p:cNvSpPr/>
            <p:nvPr/>
          </p:nvSpPr>
          <p:spPr>
            <a:xfrm>
              <a:off x="3923928" y="3933056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78E24212-725E-4D69-A386-2339EB8EB5A8}"/>
                </a:ext>
              </a:extLst>
            </p:cNvPr>
            <p:cNvSpPr/>
            <p:nvPr/>
          </p:nvSpPr>
          <p:spPr>
            <a:xfrm>
              <a:off x="1880090" y="3595784"/>
              <a:ext cx="180382" cy="251456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43DCE053-0DBB-4DB2-A407-64A2659098C7}"/>
                </a:ext>
              </a:extLst>
            </p:cNvPr>
            <p:cNvCxnSpPr>
              <a:cxnSpLocks/>
              <a:stCxn id="8" idx="6"/>
              <a:endCxn id="11" idx="0"/>
            </p:cNvCxnSpPr>
            <p:nvPr/>
          </p:nvCxnSpPr>
          <p:spPr>
            <a:xfrm>
              <a:off x="2453069" y="3703164"/>
              <a:ext cx="1650879" cy="22989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587C908-9CEC-4978-87C5-DE0694C78CDB}"/>
                </a:ext>
              </a:extLst>
            </p:cNvPr>
            <p:cNvSpPr txBox="1"/>
            <p:nvPr/>
          </p:nvSpPr>
          <p:spPr>
            <a:xfrm>
              <a:off x="2791567" y="3426507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7F44F3C-0E56-4E1C-9E91-9789AB69A832}"/>
                </a:ext>
              </a:extLst>
            </p:cNvPr>
            <p:cNvSpPr txBox="1"/>
            <p:nvPr/>
          </p:nvSpPr>
          <p:spPr>
            <a:xfrm>
              <a:off x="2833963" y="4449994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9F46827-101F-4203-BA0D-77C799196BD0}"/>
                </a:ext>
              </a:extLst>
            </p:cNvPr>
            <p:cNvSpPr txBox="1"/>
            <p:nvPr/>
          </p:nvSpPr>
          <p:spPr>
            <a:xfrm>
              <a:off x="4425401" y="348311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F7AE603-339D-4112-AB1E-AD1921EBEF4B}"/>
                </a:ext>
              </a:extLst>
            </p:cNvPr>
            <p:cNvSpPr/>
            <p:nvPr/>
          </p:nvSpPr>
          <p:spPr>
            <a:xfrm>
              <a:off x="2099379" y="434924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连接符: 曲线 42">
              <a:extLst>
                <a:ext uri="{FF2B5EF4-FFF2-40B4-BE49-F238E27FC236}">
                  <a16:creationId xmlns:a16="http://schemas.microsoft.com/office/drawing/2014/main" id="{FF02A94D-2159-457B-890A-9B6596642962}"/>
                </a:ext>
              </a:extLst>
            </p:cNvPr>
            <p:cNvCxnSpPr>
              <a:cxnSpLocks/>
              <a:stCxn id="38" idx="6"/>
              <a:endCxn id="11" idx="4"/>
            </p:cNvCxnSpPr>
            <p:nvPr/>
          </p:nvCxnSpPr>
          <p:spPr>
            <a:xfrm flipV="1">
              <a:off x="2459419" y="4293096"/>
              <a:ext cx="1644529" cy="236165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74FA490D-CB89-4308-84ED-C79F1FFB1245}"/>
                </a:ext>
              </a:extLst>
            </p:cNvPr>
            <p:cNvSpPr/>
            <p:nvPr/>
          </p:nvSpPr>
          <p:spPr>
            <a:xfrm>
              <a:off x="1880090" y="4421881"/>
              <a:ext cx="180382" cy="251456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连接符: 曲线 47">
              <a:extLst>
                <a:ext uri="{FF2B5EF4-FFF2-40B4-BE49-F238E27FC236}">
                  <a16:creationId xmlns:a16="http://schemas.microsoft.com/office/drawing/2014/main" id="{DE6746A5-6BDF-41CB-8229-51677FBD739B}"/>
                </a:ext>
              </a:extLst>
            </p:cNvPr>
            <p:cNvCxnSpPr>
              <a:cxnSpLocks/>
              <a:stCxn id="11" idx="7"/>
              <a:endCxn id="11" idx="6"/>
            </p:cNvCxnSpPr>
            <p:nvPr/>
          </p:nvCxnSpPr>
          <p:spPr>
            <a:xfrm rot="16200000" flipH="1">
              <a:off x="4193957" y="4023066"/>
              <a:ext cx="127293" cy="52727"/>
            </a:xfrm>
            <a:prstGeom prst="curvedConnector4">
              <a:avLst>
                <a:gd name="adj1" fmla="val -221007"/>
                <a:gd name="adj2" fmla="val 5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BA03501-154D-4F11-B0C7-560D23079DBC}"/>
              </a:ext>
            </a:extLst>
          </p:cNvPr>
          <p:cNvGrpSpPr/>
          <p:nvPr/>
        </p:nvGrpSpPr>
        <p:grpSpPr>
          <a:xfrm>
            <a:off x="3635896" y="5163303"/>
            <a:ext cx="5242403" cy="1362041"/>
            <a:chOff x="1921885" y="4797152"/>
            <a:chExt cx="5242403" cy="1362041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CE28AC7-FD40-4593-BCA6-1F50D5E10B1E}"/>
                </a:ext>
              </a:extLst>
            </p:cNvPr>
            <p:cNvSpPr/>
            <p:nvPr/>
          </p:nvSpPr>
          <p:spPr>
            <a:xfrm>
              <a:off x="3488876" y="489378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3216CE79-093B-4583-8B9B-9CF568C927FA}"/>
                </a:ext>
              </a:extLst>
            </p:cNvPr>
            <p:cNvSpPr/>
            <p:nvPr/>
          </p:nvSpPr>
          <p:spPr>
            <a:xfrm>
              <a:off x="1921885" y="5410074"/>
              <a:ext cx="216023" cy="25366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" name="连接符: 曲线 55">
              <a:extLst>
                <a:ext uri="{FF2B5EF4-FFF2-40B4-BE49-F238E27FC236}">
                  <a16:creationId xmlns:a16="http://schemas.microsoft.com/office/drawing/2014/main" id="{74B46889-7A3D-4536-BFCA-790BCBC649FA}"/>
                </a:ext>
              </a:extLst>
            </p:cNvPr>
            <p:cNvCxnSpPr>
              <a:cxnSpLocks/>
              <a:stCxn id="53" idx="6"/>
              <a:endCxn id="68" idx="0"/>
            </p:cNvCxnSpPr>
            <p:nvPr/>
          </p:nvCxnSpPr>
          <p:spPr>
            <a:xfrm>
              <a:off x="3848916" y="5073809"/>
              <a:ext cx="1695192" cy="263625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1728D77-58C9-4D47-8B7D-59300A9A894A}"/>
                </a:ext>
              </a:extLst>
            </p:cNvPr>
            <p:cNvSpPr txBox="1"/>
            <p:nvPr/>
          </p:nvSpPr>
          <p:spPr>
            <a:xfrm>
              <a:off x="4187414" y="4797152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73C19FF-9CCB-4E84-AC3D-200A2D99F055}"/>
                </a:ext>
              </a:extLst>
            </p:cNvPr>
            <p:cNvSpPr txBox="1"/>
            <p:nvPr/>
          </p:nvSpPr>
          <p:spPr>
            <a:xfrm>
              <a:off x="4229810" y="5820639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15327CE5-C827-4D5F-A256-55764949F58B}"/>
                </a:ext>
              </a:extLst>
            </p:cNvPr>
            <p:cNvSpPr txBox="1"/>
            <p:nvPr/>
          </p:nvSpPr>
          <p:spPr>
            <a:xfrm>
              <a:off x="5821248" y="485376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7AD2871-BF05-49E4-A1B1-B739C94152E3}"/>
                </a:ext>
              </a:extLst>
            </p:cNvPr>
            <p:cNvSpPr/>
            <p:nvPr/>
          </p:nvSpPr>
          <p:spPr>
            <a:xfrm>
              <a:off x="3495226" y="571988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1" name="连接符: 曲线 60">
              <a:extLst>
                <a:ext uri="{FF2B5EF4-FFF2-40B4-BE49-F238E27FC236}">
                  <a16:creationId xmlns:a16="http://schemas.microsoft.com/office/drawing/2014/main" id="{FC69280C-0132-4E69-8026-07C4DC8E81A9}"/>
                </a:ext>
              </a:extLst>
            </p:cNvPr>
            <p:cNvCxnSpPr>
              <a:cxnSpLocks/>
              <a:stCxn id="60" idx="6"/>
              <a:endCxn id="68" idx="4"/>
            </p:cNvCxnSpPr>
            <p:nvPr/>
          </p:nvCxnSpPr>
          <p:spPr>
            <a:xfrm flipV="1">
              <a:off x="3855266" y="5697474"/>
              <a:ext cx="1688842" cy="20243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曲线 62">
              <a:extLst>
                <a:ext uri="{FF2B5EF4-FFF2-40B4-BE49-F238E27FC236}">
                  <a16:creationId xmlns:a16="http://schemas.microsoft.com/office/drawing/2014/main" id="{574C59B2-4C28-4B5C-BAA6-9F82059E4347}"/>
                </a:ext>
              </a:extLst>
            </p:cNvPr>
            <p:cNvCxnSpPr>
              <a:cxnSpLocks/>
              <a:stCxn id="68" idx="7"/>
              <a:endCxn id="68" idx="6"/>
            </p:cNvCxnSpPr>
            <p:nvPr/>
          </p:nvCxnSpPr>
          <p:spPr>
            <a:xfrm rot="16200000" flipH="1">
              <a:off x="5634117" y="5427444"/>
              <a:ext cx="127293" cy="52727"/>
            </a:xfrm>
            <a:prstGeom prst="curvedConnector4">
              <a:avLst>
                <a:gd name="adj1" fmla="val -221007"/>
                <a:gd name="adj2" fmla="val 5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62AD73A-3A78-447B-8106-EF4DB1CE80CF}"/>
                </a:ext>
              </a:extLst>
            </p:cNvPr>
            <p:cNvSpPr/>
            <p:nvPr/>
          </p:nvSpPr>
          <p:spPr>
            <a:xfrm>
              <a:off x="6804248" y="5337434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A21ADB3-83A9-4EDE-A88F-19A3C36D8554}"/>
                </a:ext>
              </a:extLst>
            </p:cNvPr>
            <p:cNvSpPr/>
            <p:nvPr/>
          </p:nvSpPr>
          <p:spPr>
            <a:xfrm>
              <a:off x="5364088" y="533743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BAA11F39-3594-4407-BB39-D53E08EAD222}"/>
                </a:ext>
              </a:extLst>
            </p:cNvPr>
            <p:cNvSpPr/>
            <p:nvPr/>
          </p:nvSpPr>
          <p:spPr>
            <a:xfrm>
              <a:off x="2191320" y="533743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5" name="连接符: 曲线 74">
              <a:extLst>
                <a:ext uri="{FF2B5EF4-FFF2-40B4-BE49-F238E27FC236}">
                  <a16:creationId xmlns:a16="http://schemas.microsoft.com/office/drawing/2014/main" id="{16E44084-F422-4BC2-8CE5-E3AF8DE55E43}"/>
                </a:ext>
              </a:extLst>
            </p:cNvPr>
            <p:cNvCxnSpPr>
              <a:cxnSpLocks/>
              <a:stCxn id="74" idx="0"/>
              <a:endCxn id="53" idx="2"/>
            </p:cNvCxnSpPr>
            <p:nvPr/>
          </p:nvCxnSpPr>
          <p:spPr>
            <a:xfrm rot="5400000" flipH="1" flipV="1">
              <a:off x="2798296" y="4646854"/>
              <a:ext cx="263625" cy="1117536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曲线 77">
              <a:extLst>
                <a:ext uri="{FF2B5EF4-FFF2-40B4-BE49-F238E27FC236}">
                  <a16:creationId xmlns:a16="http://schemas.microsoft.com/office/drawing/2014/main" id="{147DCAC5-D53D-47B3-8E2B-38F10EBBF31D}"/>
                </a:ext>
              </a:extLst>
            </p:cNvPr>
            <p:cNvCxnSpPr>
              <a:cxnSpLocks/>
              <a:stCxn id="74" idx="4"/>
              <a:endCxn id="60" idx="2"/>
            </p:cNvCxnSpPr>
            <p:nvPr/>
          </p:nvCxnSpPr>
          <p:spPr>
            <a:xfrm rot="16200000" flipH="1">
              <a:off x="2832067" y="5236747"/>
              <a:ext cx="202432" cy="1123886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83207916-9941-4004-9DA4-622CF9DF7676}"/>
                </a:ext>
              </a:extLst>
            </p:cNvPr>
            <p:cNvCxnSpPr>
              <a:cxnSpLocks/>
              <a:stCxn id="68" idx="6"/>
              <a:endCxn id="67" idx="2"/>
            </p:cNvCxnSpPr>
            <p:nvPr/>
          </p:nvCxnSpPr>
          <p:spPr>
            <a:xfrm>
              <a:off x="5724128" y="5517454"/>
              <a:ext cx="10801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8611A90F-F0FF-433E-9E41-D7AF0C366FE7}"/>
                    </a:ext>
                  </a:extLst>
                </p:cNvPr>
                <p:cNvSpPr txBox="1"/>
                <p:nvPr/>
              </p:nvSpPr>
              <p:spPr>
                <a:xfrm>
                  <a:off x="2704372" y="4797152"/>
                  <a:ext cx="345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8611A90F-F0FF-433E-9E41-D7AF0C366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4372" y="4797152"/>
                  <a:ext cx="34509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DBE3BC6A-6744-4F97-B020-7EA085C233C1}"/>
                    </a:ext>
                  </a:extLst>
                </p:cNvPr>
                <p:cNvSpPr txBox="1"/>
                <p:nvPr/>
              </p:nvSpPr>
              <p:spPr>
                <a:xfrm>
                  <a:off x="2742842" y="5793597"/>
                  <a:ext cx="345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DBE3BC6A-6744-4F97-B020-7EA085C23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2842" y="5793597"/>
                  <a:ext cx="34509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0CBFF8DA-9243-42D4-8B12-69767318DC80}"/>
                    </a:ext>
                  </a:extLst>
                </p:cNvPr>
                <p:cNvSpPr txBox="1"/>
                <p:nvPr/>
              </p:nvSpPr>
              <p:spPr>
                <a:xfrm>
                  <a:off x="6129058" y="5220883"/>
                  <a:ext cx="345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0CBFF8DA-9243-42D4-8B12-69767318D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9058" y="5220883"/>
                  <a:ext cx="34509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E739F6F-5300-4718-B12F-35887DB37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451" y="1628800"/>
            <a:ext cx="8301098" cy="331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箭弧单符化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）分裂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，直至每条箭弧上或为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，或为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中的单个字符</a:t>
                </a: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2803C2AC-AF75-4C5C-AB25-401D708556E8}"/>
              </a:ext>
            </a:extLst>
          </p:cNvPr>
          <p:cNvSpPr/>
          <p:nvPr/>
        </p:nvSpPr>
        <p:spPr>
          <a:xfrm>
            <a:off x="1105865" y="225186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87C908-9CEC-4978-87C5-DE0694C78CDB}"/>
                  </a:ext>
                </a:extLst>
              </p:cNvPr>
              <p:cNvSpPr txBox="1"/>
              <p:nvPr/>
            </p:nvSpPr>
            <p:spPr>
              <a:xfrm>
                <a:off x="1923478" y="2077367"/>
                <a:ext cx="5002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𝛼𝛽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87C908-9CEC-4978-87C5-DE0694C78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478" y="2077367"/>
                <a:ext cx="500265" cy="338554"/>
              </a:xfrm>
              <a:prstGeom prst="rect">
                <a:avLst/>
              </a:prstGeom>
              <a:blipFill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>
            <a:extLst>
              <a:ext uri="{FF2B5EF4-FFF2-40B4-BE49-F238E27FC236}">
                <a16:creationId xmlns:a16="http://schemas.microsoft.com/office/drawing/2014/main" id="{1EFF2CBE-A79E-44B1-9D5A-63C6433D1E42}"/>
              </a:ext>
            </a:extLst>
          </p:cNvPr>
          <p:cNvSpPr/>
          <p:nvPr/>
        </p:nvSpPr>
        <p:spPr>
          <a:xfrm>
            <a:off x="2723926" y="225186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956AAA1-AAB0-4D5B-B614-52936767405A}"/>
              </a:ext>
            </a:extLst>
          </p:cNvPr>
          <p:cNvCxnSpPr>
            <a:cxnSpLocks/>
            <a:stCxn id="8" idx="6"/>
            <a:endCxn id="39" idx="2"/>
          </p:cNvCxnSpPr>
          <p:nvPr/>
        </p:nvCxnSpPr>
        <p:spPr>
          <a:xfrm>
            <a:off x="1465905" y="2431881"/>
            <a:ext cx="12580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286B30-E409-4642-8B0C-0F5CBD23DDEF}"/>
              </a:ext>
            </a:extLst>
          </p:cNvPr>
          <p:cNvGrpSpPr/>
          <p:nvPr/>
        </p:nvGrpSpPr>
        <p:grpSpPr>
          <a:xfrm>
            <a:off x="3397633" y="2077367"/>
            <a:ext cx="4421758" cy="534534"/>
            <a:chOff x="3397633" y="2077367"/>
            <a:chExt cx="4421758" cy="534534"/>
          </a:xfrm>
        </p:grpSpPr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69A6EF54-505A-4BBE-8E75-F31076B0C960}"/>
                </a:ext>
              </a:extLst>
            </p:cNvPr>
            <p:cNvSpPr/>
            <p:nvPr/>
          </p:nvSpPr>
          <p:spPr>
            <a:xfrm>
              <a:off x="3397633" y="2251861"/>
              <a:ext cx="704365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12F23EB-BE4D-4799-BE82-691A87D893F0}"/>
                </a:ext>
              </a:extLst>
            </p:cNvPr>
            <p:cNvSpPr/>
            <p:nvPr/>
          </p:nvSpPr>
          <p:spPr>
            <a:xfrm>
              <a:off x="4322091" y="225186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927146BE-A9CC-4E6E-A3E6-F0D64AB1665C}"/>
                    </a:ext>
                  </a:extLst>
                </p:cNvPr>
                <p:cNvSpPr txBox="1"/>
                <p:nvPr/>
              </p:nvSpPr>
              <p:spPr>
                <a:xfrm>
                  <a:off x="5139704" y="2077367"/>
                  <a:ext cx="37523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927146BE-A9CC-4E6E-A3E6-F0D64AB16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9704" y="2077367"/>
                  <a:ext cx="375231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6E8FFD7-E33E-4AF7-8E39-C2CB15AA46FD}"/>
                </a:ext>
              </a:extLst>
            </p:cNvPr>
            <p:cNvSpPr/>
            <p:nvPr/>
          </p:nvSpPr>
          <p:spPr>
            <a:xfrm>
              <a:off x="5940152" y="225186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DDB0D78B-DE5F-4BEB-9322-81AB5E87D4AC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>
              <a:off x="4682131" y="2431881"/>
              <a:ext cx="125802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B270CD9-E085-486A-AA52-AF4806EC4FD4}"/>
                </a:ext>
              </a:extLst>
            </p:cNvPr>
            <p:cNvSpPr/>
            <p:nvPr/>
          </p:nvSpPr>
          <p:spPr>
            <a:xfrm>
              <a:off x="7459351" y="225186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9A3A6AEE-7F70-4046-9D89-61E5929E6683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6300192" y="2431881"/>
              <a:ext cx="11591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23E4460-89AB-4509-9933-ECDDC0E912D2}"/>
                    </a:ext>
                  </a:extLst>
                </p:cNvPr>
                <p:cNvSpPr txBox="1"/>
                <p:nvPr/>
              </p:nvSpPr>
              <p:spPr>
                <a:xfrm>
                  <a:off x="6696580" y="2088110"/>
                  <a:ext cx="37683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23E4460-89AB-4509-9933-ECDDC0E91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580" y="2088110"/>
                  <a:ext cx="376834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椭圆 61">
            <a:extLst>
              <a:ext uri="{FF2B5EF4-FFF2-40B4-BE49-F238E27FC236}">
                <a16:creationId xmlns:a16="http://schemas.microsoft.com/office/drawing/2014/main" id="{89B251C4-76DA-4A35-BCCA-C59A0C9FAFC9}"/>
              </a:ext>
            </a:extLst>
          </p:cNvPr>
          <p:cNvSpPr/>
          <p:nvPr/>
        </p:nvSpPr>
        <p:spPr>
          <a:xfrm>
            <a:off x="1115616" y="347100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C00CAD3B-42B4-42E8-8D39-F84007C7A8E0}"/>
                  </a:ext>
                </a:extLst>
              </p:cNvPr>
              <p:cNvSpPr txBox="1"/>
              <p:nvPr/>
            </p:nvSpPr>
            <p:spPr>
              <a:xfrm>
                <a:off x="1933229" y="3296508"/>
                <a:ext cx="511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</m:oMath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C00CAD3B-42B4-42E8-8D39-F84007C7A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229" y="3296508"/>
                <a:ext cx="511679" cy="338554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椭圆 64">
            <a:extLst>
              <a:ext uri="{FF2B5EF4-FFF2-40B4-BE49-F238E27FC236}">
                <a16:creationId xmlns:a16="http://schemas.microsoft.com/office/drawing/2014/main" id="{085FFC8D-5BD6-4FFC-B7C9-4A3D5E605E28}"/>
              </a:ext>
            </a:extLst>
          </p:cNvPr>
          <p:cNvSpPr/>
          <p:nvPr/>
        </p:nvSpPr>
        <p:spPr>
          <a:xfrm>
            <a:off x="2733677" y="347100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40DA38C9-BED4-48E3-A09F-0F43490819AF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1475656" y="3651022"/>
            <a:ext cx="12580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EABF355-9B4E-481F-A10E-FC643FD7D152}"/>
              </a:ext>
            </a:extLst>
          </p:cNvPr>
          <p:cNvGrpSpPr/>
          <p:nvPr/>
        </p:nvGrpSpPr>
        <p:grpSpPr>
          <a:xfrm>
            <a:off x="3387509" y="2928470"/>
            <a:ext cx="4421758" cy="1436634"/>
            <a:chOff x="3387509" y="2928470"/>
            <a:chExt cx="4421758" cy="1436634"/>
          </a:xfrm>
        </p:grpSpPr>
        <p:sp>
          <p:nvSpPr>
            <p:cNvPr id="69" name="箭头: 右 68">
              <a:extLst>
                <a:ext uri="{FF2B5EF4-FFF2-40B4-BE49-F238E27FC236}">
                  <a16:creationId xmlns:a16="http://schemas.microsoft.com/office/drawing/2014/main" id="{251BA48D-EE48-49FB-B3DD-257D9A254038}"/>
                </a:ext>
              </a:extLst>
            </p:cNvPr>
            <p:cNvSpPr/>
            <p:nvPr/>
          </p:nvSpPr>
          <p:spPr>
            <a:xfrm>
              <a:off x="3387509" y="3471002"/>
              <a:ext cx="704365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E6DD396-48AD-420D-AF46-5EA302655CF6}"/>
                </a:ext>
              </a:extLst>
            </p:cNvPr>
            <p:cNvSpPr/>
            <p:nvPr/>
          </p:nvSpPr>
          <p:spPr>
            <a:xfrm>
              <a:off x="4311967" y="347100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F19484D4-F5E9-4E66-BE93-F3EE237D6769}"/>
                    </a:ext>
                  </a:extLst>
                </p:cNvPr>
                <p:cNvSpPr txBox="1"/>
                <p:nvPr/>
              </p:nvSpPr>
              <p:spPr>
                <a:xfrm>
                  <a:off x="5940152" y="2928470"/>
                  <a:ext cx="37523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F19484D4-F5E9-4E66-BE93-F3EE237D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2928470"/>
                  <a:ext cx="375231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D3E9609A-6384-4B57-BFB9-576349C19872}"/>
                </a:ext>
              </a:extLst>
            </p:cNvPr>
            <p:cNvSpPr/>
            <p:nvPr/>
          </p:nvSpPr>
          <p:spPr>
            <a:xfrm>
              <a:off x="7449227" y="347100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3A3D042-216A-4D1D-8D0D-1E6E43DB7303}"/>
                    </a:ext>
                  </a:extLst>
                </p:cNvPr>
                <p:cNvSpPr txBox="1"/>
                <p:nvPr/>
              </p:nvSpPr>
              <p:spPr>
                <a:xfrm>
                  <a:off x="5940152" y="4026550"/>
                  <a:ext cx="37683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3A3D042-216A-4D1D-8D0D-1E6E43DB7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4026550"/>
                  <a:ext cx="376834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连接符: 曲线 79">
              <a:extLst>
                <a:ext uri="{FF2B5EF4-FFF2-40B4-BE49-F238E27FC236}">
                  <a16:creationId xmlns:a16="http://schemas.microsoft.com/office/drawing/2014/main" id="{38260DD4-046F-4339-A5CB-7DC383CE7397}"/>
                </a:ext>
              </a:extLst>
            </p:cNvPr>
            <p:cNvCxnSpPr>
              <a:cxnSpLocks/>
              <a:stCxn id="70" idx="7"/>
              <a:endCxn id="76" idx="1"/>
            </p:cNvCxnSpPr>
            <p:nvPr/>
          </p:nvCxnSpPr>
          <p:spPr>
            <a:xfrm rot="5400000" flipH="1" flipV="1">
              <a:off x="6060617" y="2082392"/>
              <a:ext cx="12700" cy="2882674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连接符: 曲线 81">
              <a:extLst>
                <a:ext uri="{FF2B5EF4-FFF2-40B4-BE49-F238E27FC236}">
                  <a16:creationId xmlns:a16="http://schemas.microsoft.com/office/drawing/2014/main" id="{AC1543FE-9754-424E-9B47-036A421C7D92}"/>
                </a:ext>
              </a:extLst>
            </p:cNvPr>
            <p:cNvCxnSpPr>
              <a:cxnSpLocks/>
              <a:stCxn id="70" idx="5"/>
              <a:endCxn id="76" idx="3"/>
            </p:cNvCxnSpPr>
            <p:nvPr/>
          </p:nvCxnSpPr>
          <p:spPr>
            <a:xfrm rot="16200000" flipH="1">
              <a:off x="6060617" y="2336978"/>
              <a:ext cx="12700" cy="2882674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椭圆 82">
            <a:extLst>
              <a:ext uri="{FF2B5EF4-FFF2-40B4-BE49-F238E27FC236}">
                <a16:creationId xmlns:a16="http://schemas.microsoft.com/office/drawing/2014/main" id="{79E2A2B9-8F7F-452F-B58E-75400C2C33A8}"/>
              </a:ext>
            </a:extLst>
          </p:cNvPr>
          <p:cNvSpPr/>
          <p:nvPr/>
        </p:nvSpPr>
        <p:spPr>
          <a:xfrm>
            <a:off x="1105865" y="4749219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D52279C-F288-4EA2-9B1A-C3579174683F}"/>
                  </a:ext>
                </a:extLst>
              </p:cNvPr>
              <p:cNvSpPr txBox="1"/>
              <p:nvPr/>
            </p:nvSpPr>
            <p:spPr>
              <a:xfrm>
                <a:off x="1923478" y="4574725"/>
                <a:ext cx="4079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D52279C-F288-4EA2-9B1A-C35791746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478" y="4574725"/>
                <a:ext cx="407997" cy="338554"/>
              </a:xfrm>
              <a:prstGeom prst="rect">
                <a:avLst/>
              </a:prstGeom>
              <a:blipFill>
                <a:blip r:embed="rId11"/>
                <a:stretch>
                  <a:fillRect t="-5357" r="-7576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椭圆 88">
            <a:extLst>
              <a:ext uri="{FF2B5EF4-FFF2-40B4-BE49-F238E27FC236}">
                <a16:creationId xmlns:a16="http://schemas.microsoft.com/office/drawing/2014/main" id="{8227FADE-0AA5-4F14-B837-960FE6C1D10E}"/>
              </a:ext>
            </a:extLst>
          </p:cNvPr>
          <p:cNvSpPr/>
          <p:nvPr/>
        </p:nvSpPr>
        <p:spPr>
          <a:xfrm>
            <a:off x="2723926" y="4749219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0754C37B-0C32-4F2B-BF27-5C22F75EFDCD}"/>
              </a:ext>
            </a:extLst>
          </p:cNvPr>
          <p:cNvCxnSpPr>
            <a:cxnSpLocks/>
            <a:stCxn id="83" idx="6"/>
            <a:endCxn id="89" idx="2"/>
          </p:cNvCxnSpPr>
          <p:nvPr/>
        </p:nvCxnSpPr>
        <p:spPr>
          <a:xfrm>
            <a:off x="1465905" y="4929239"/>
            <a:ext cx="12580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121155D-124B-4057-B8EC-ED4500E627FA}"/>
              </a:ext>
            </a:extLst>
          </p:cNvPr>
          <p:cNvGrpSpPr/>
          <p:nvPr/>
        </p:nvGrpSpPr>
        <p:grpSpPr>
          <a:xfrm>
            <a:off x="3397633" y="4574725"/>
            <a:ext cx="4421758" cy="1093487"/>
            <a:chOff x="3397633" y="4574725"/>
            <a:chExt cx="4421758" cy="1093487"/>
          </a:xfrm>
        </p:grpSpPr>
        <p:sp>
          <p:nvSpPr>
            <p:cNvPr id="91" name="箭头: 右 90">
              <a:extLst>
                <a:ext uri="{FF2B5EF4-FFF2-40B4-BE49-F238E27FC236}">
                  <a16:creationId xmlns:a16="http://schemas.microsoft.com/office/drawing/2014/main" id="{281595F2-36EA-4481-83A1-87C5410FD0E4}"/>
                </a:ext>
              </a:extLst>
            </p:cNvPr>
            <p:cNvSpPr/>
            <p:nvPr/>
          </p:nvSpPr>
          <p:spPr>
            <a:xfrm>
              <a:off x="3397633" y="4749219"/>
              <a:ext cx="704365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0F2B34C-EE1B-462D-AE7C-424DB9833BFD}"/>
                </a:ext>
              </a:extLst>
            </p:cNvPr>
            <p:cNvSpPr/>
            <p:nvPr/>
          </p:nvSpPr>
          <p:spPr>
            <a:xfrm>
              <a:off x="4322091" y="474921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0645030-E832-4F30-A339-4A6018C4D350}"/>
                    </a:ext>
                  </a:extLst>
                </p:cNvPr>
                <p:cNvSpPr txBox="1"/>
                <p:nvPr/>
              </p:nvSpPr>
              <p:spPr>
                <a:xfrm>
                  <a:off x="5139704" y="4574725"/>
                  <a:ext cx="345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0645030-E832-4F30-A339-4A6018C4D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9704" y="4574725"/>
                  <a:ext cx="345094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00599B8-B2AA-43F4-A80B-75BAA46EA2BD}"/>
                </a:ext>
              </a:extLst>
            </p:cNvPr>
            <p:cNvSpPr/>
            <p:nvPr/>
          </p:nvSpPr>
          <p:spPr>
            <a:xfrm>
              <a:off x="5940152" y="474921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1B69A0CC-2DAA-46B3-A1CA-C6C71CDB8C46}"/>
                </a:ext>
              </a:extLst>
            </p:cNvPr>
            <p:cNvCxnSpPr>
              <a:cxnSpLocks/>
              <a:stCxn id="92" idx="6"/>
              <a:endCxn id="94" idx="2"/>
            </p:cNvCxnSpPr>
            <p:nvPr/>
          </p:nvCxnSpPr>
          <p:spPr>
            <a:xfrm>
              <a:off x="4682131" y="4929239"/>
              <a:ext cx="125802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603BD5F0-8C09-493E-B588-3B6667260690}"/>
                </a:ext>
              </a:extLst>
            </p:cNvPr>
            <p:cNvSpPr/>
            <p:nvPr/>
          </p:nvSpPr>
          <p:spPr>
            <a:xfrm>
              <a:off x="7459351" y="474921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948A9709-5960-4025-87E6-810CCEFE8210}"/>
                </a:ext>
              </a:extLst>
            </p:cNvPr>
            <p:cNvCxnSpPr>
              <a:cxnSpLocks/>
              <a:stCxn id="94" idx="6"/>
              <a:endCxn id="96" idx="2"/>
            </p:cNvCxnSpPr>
            <p:nvPr/>
          </p:nvCxnSpPr>
          <p:spPr>
            <a:xfrm>
              <a:off x="6300192" y="4929239"/>
              <a:ext cx="11591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连接符: 曲线 98">
              <a:extLst>
                <a:ext uri="{FF2B5EF4-FFF2-40B4-BE49-F238E27FC236}">
                  <a16:creationId xmlns:a16="http://schemas.microsoft.com/office/drawing/2014/main" id="{3AEEABE9-3D25-4D9A-9CF2-688160523BBC}"/>
                </a:ext>
              </a:extLst>
            </p:cNvPr>
            <p:cNvCxnSpPr>
              <a:cxnSpLocks/>
              <a:stCxn id="94" idx="3"/>
              <a:endCxn id="94" idx="5"/>
            </p:cNvCxnSpPr>
            <p:nvPr/>
          </p:nvCxnSpPr>
          <p:spPr>
            <a:xfrm rot="16200000" flipH="1">
              <a:off x="6120172" y="492923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A51B3CA2-724A-44FB-AB65-DC9ADA592A13}"/>
                    </a:ext>
                  </a:extLst>
                </p:cNvPr>
                <p:cNvSpPr txBox="1"/>
                <p:nvPr/>
              </p:nvSpPr>
              <p:spPr>
                <a:xfrm>
                  <a:off x="5955704" y="5329658"/>
                  <a:ext cx="37523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A51B3CA2-724A-44FB-AB65-DC9ADA592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5704" y="5329658"/>
                  <a:ext cx="375231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5DA11AC-A8BB-476B-8BC7-E4C0814B8B53}"/>
                    </a:ext>
                  </a:extLst>
                </p:cNvPr>
                <p:cNvSpPr txBox="1"/>
                <p:nvPr/>
              </p:nvSpPr>
              <p:spPr>
                <a:xfrm>
                  <a:off x="6664392" y="4590685"/>
                  <a:ext cx="345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5DA11AC-A8BB-476B-8BC7-E4C0814B8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392" y="4590685"/>
                  <a:ext cx="34509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29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词法分析器的任务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0256AC-8814-4618-AB68-E508173E3BA6}"/>
              </a:ext>
            </a:extLst>
          </p:cNvPr>
          <p:cNvGrpSpPr/>
          <p:nvPr/>
        </p:nvGrpSpPr>
        <p:grpSpPr>
          <a:xfrm>
            <a:off x="2987824" y="1412776"/>
            <a:ext cx="5064763" cy="4602352"/>
            <a:chOff x="1976026" y="1398334"/>
            <a:chExt cx="5064763" cy="46023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CF8E727-0E71-4977-850D-8FB09BBB488F}"/>
                </a:ext>
              </a:extLst>
            </p:cNvPr>
            <p:cNvSpPr/>
            <p:nvPr/>
          </p:nvSpPr>
          <p:spPr>
            <a:xfrm>
              <a:off x="2987823" y="1772816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词法分析器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BC975C0-AA2F-4469-92DD-6C18EF012F3E}"/>
                </a:ext>
              </a:extLst>
            </p:cNvPr>
            <p:cNvSpPr/>
            <p:nvPr/>
          </p:nvSpPr>
          <p:spPr>
            <a:xfrm>
              <a:off x="2987823" y="2618390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语法分析器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D63E89F-99B6-479F-8CA5-57DC58540038}"/>
                </a:ext>
              </a:extLst>
            </p:cNvPr>
            <p:cNvSpPr/>
            <p:nvPr/>
          </p:nvSpPr>
          <p:spPr>
            <a:xfrm>
              <a:off x="2980466" y="3463964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语义分析与中间代码生成器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8E5E1926-F910-47A7-A6E6-E211170967BC}"/>
                </a:ext>
              </a:extLst>
            </p:cNvPr>
            <p:cNvSpPr/>
            <p:nvPr/>
          </p:nvSpPr>
          <p:spPr>
            <a:xfrm>
              <a:off x="2987822" y="4309538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优化器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1A9904A4-2657-45F8-AAC7-096FA3C121DA}"/>
                </a:ext>
              </a:extLst>
            </p:cNvPr>
            <p:cNvSpPr/>
            <p:nvPr/>
          </p:nvSpPr>
          <p:spPr>
            <a:xfrm>
              <a:off x="2987822" y="5155112"/>
              <a:ext cx="3031693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目标代码生成器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45581D1D-F0E8-41C2-8C2D-D622F124F1EF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4503670" y="1412776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8748EA8A-4794-4D7E-B63B-6186DE533268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4503670" y="2204864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ECAF19A-E04C-49BC-B3C7-17A937D00ADA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 flipH="1">
              <a:off x="4496313" y="3050438"/>
              <a:ext cx="7357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FBEF409-241A-47C6-83CD-18452C6CA095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4496313" y="3896012"/>
              <a:ext cx="7356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CEB705D-ABEB-4F25-B19C-B15DFCB15E3D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4503669" y="4741586"/>
              <a:ext cx="0" cy="4135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C641D64-46D3-40D9-9CF5-F78728357E06}"/>
                </a:ext>
              </a:extLst>
            </p:cNvPr>
            <p:cNvSpPr txBox="1"/>
            <p:nvPr/>
          </p:nvSpPr>
          <p:spPr>
            <a:xfrm>
              <a:off x="5134996" y="13983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F1F5F37-3ED5-42F8-BB48-604CFE5DC004}"/>
                </a:ext>
              </a:extLst>
            </p:cNvPr>
            <p:cNvSpPr txBox="1"/>
            <p:nvPr/>
          </p:nvSpPr>
          <p:spPr>
            <a:xfrm>
              <a:off x="4904163" y="22135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单词符号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98A5FD9-C3EB-453F-BE7B-EA63B4040FB1}"/>
                </a:ext>
              </a:extLst>
            </p:cNvPr>
            <p:cNvSpPr txBox="1"/>
            <p:nvPr/>
          </p:nvSpPr>
          <p:spPr>
            <a:xfrm>
              <a:off x="4911519" y="30857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语法单位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50D2197-1601-41E8-8D08-58109405C5DA}"/>
                </a:ext>
              </a:extLst>
            </p:cNvPr>
            <p:cNvSpPr txBox="1"/>
            <p:nvPr/>
          </p:nvSpPr>
          <p:spPr>
            <a:xfrm>
              <a:off x="4904163" y="39402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BDEC982-8376-4CA7-9276-3538DFAB7A6E}"/>
                </a:ext>
              </a:extLst>
            </p:cNvPr>
            <p:cNvSpPr txBox="1"/>
            <p:nvPr/>
          </p:nvSpPr>
          <p:spPr>
            <a:xfrm>
              <a:off x="4911519" y="47774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中间代码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2FB0725-32F8-4EAA-8A9A-FD20ECA77C30}"/>
                </a:ext>
              </a:extLst>
            </p:cNvPr>
            <p:cNvSpPr txBox="1"/>
            <p:nvPr/>
          </p:nvSpPr>
          <p:spPr>
            <a:xfrm>
              <a:off x="4902599" y="563135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目标代码</a:t>
              </a: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B580DCE8-A8A1-48BC-BD7E-F94AE9426C41}"/>
                </a:ext>
              </a:extLst>
            </p:cNvPr>
            <p:cNvSpPr/>
            <p:nvPr/>
          </p:nvSpPr>
          <p:spPr>
            <a:xfrm>
              <a:off x="6516217" y="1742668"/>
              <a:ext cx="524572" cy="3844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出错处理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C92941FD-849A-47DC-ABAF-B3943264E332}"/>
                </a:ext>
              </a:extLst>
            </p:cNvPr>
            <p:cNvSpPr/>
            <p:nvPr/>
          </p:nvSpPr>
          <p:spPr>
            <a:xfrm>
              <a:off x="1976026" y="1742668"/>
              <a:ext cx="524572" cy="3844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表格管理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F14935E4-CF2B-491F-8FFC-64FEFFEA80C0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019516" y="1988840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B8A15E4D-AEF4-4E51-8BD4-BB0CC462461E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284719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4C9AA9AF-E9A2-46D6-B403-89F09517C3CC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5" y="3712344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0740251-30F0-46A1-8870-CFD37BA06DCE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4" y="455942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2012C8F-E79F-4DD6-BF9B-D11E7A6C84D6}"/>
                </a:ext>
              </a:extLst>
            </p:cNvPr>
            <p:cNvCxnSpPr>
              <a:cxnSpLocks/>
            </p:cNvCxnSpPr>
            <p:nvPr/>
          </p:nvCxnSpPr>
          <p:spPr>
            <a:xfrm>
              <a:off x="6010593" y="5371136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CBA55D8-F317-4B2D-AD21-45046740F5B8}"/>
                </a:ext>
              </a:extLst>
            </p:cNvPr>
            <p:cNvCxnSpPr>
              <a:cxnSpLocks/>
            </p:cNvCxnSpPr>
            <p:nvPr/>
          </p:nvCxnSpPr>
          <p:spPr>
            <a:xfrm>
              <a:off x="2502341" y="1988840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43D89B9-BB2B-4742-B9F5-B8875AD52B5E}"/>
                </a:ext>
              </a:extLst>
            </p:cNvPr>
            <p:cNvCxnSpPr>
              <a:cxnSpLocks/>
            </p:cNvCxnSpPr>
            <p:nvPr/>
          </p:nvCxnSpPr>
          <p:spPr>
            <a:xfrm>
              <a:off x="2486660" y="2851128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15F0EFF-B83E-4265-BBFB-95949BBBA4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3" y="3698735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4728B53-39C3-4192-B3CD-A1933834B6E2}"/>
                </a:ext>
              </a:extLst>
            </p:cNvPr>
            <p:cNvCxnSpPr>
              <a:cxnSpLocks/>
            </p:cNvCxnSpPr>
            <p:nvPr/>
          </p:nvCxnSpPr>
          <p:spPr>
            <a:xfrm>
              <a:off x="2479302" y="5375072"/>
              <a:ext cx="496701" cy="7872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15FEE7EE-3A20-43CF-997A-BB63D3EF90F2}"/>
                </a:ext>
              </a:extLst>
            </p:cNvPr>
            <p:cNvCxnSpPr>
              <a:cxnSpLocks/>
            </p:cNvCxnSpPr>
            <p:nvPr/>
          </p:nvCxnSpPr>
          <p:spPr>
            <a:xfrm>
              <a:off x="4495300" y="5587160"/>
              <a:ext cx="0" cy="36004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BCCC30E-88BF-49AB-9E45-3F508007030C}"/>
              </a:ext>
            </a:extLst>
          </p:cNvPr>
          <p:cNvSpPr/>
          <p:nvPr/>
        </p:nvSpPr>
        <p:spPr>
          <a:xfrm>
            <a:off x="3851920" y="1700808"/>
            <a:ext cx="3312367" cy="623390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D29DEB81-6627-467A-9B6F-209E9400F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24" y="1405287"/>
            <a:ext cx="2393048" cy="465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，又称</a:t>
            </a: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扫描器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，其任务是从左到右逐个字符地对源程序进行扫描，产生一个个的单词符号，把作为字符串的源程序改造为单词符号串的中间程序。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23F93E-FD36-427C-9BE8-602C8F6B9B37}"/>
              </a:ext>
            </a:extLst>
          </p:cNvPr>
          <p:cNvSpPr txBox="1"/>
          <p:nvPr/>
        </p:nvSpPr>
        <p:spPr>
          <a:xfrm>
            <a:off x="107504" y="3591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词法分析器的任务</a:t>
            </a:r>
          </a:p>
        </p:txBody>
      </p:sp>
    </p:spTree>
    <p:extLst>
      <p:ext uri="{BB962C8B-B14F-4D97-AF65-F5344CB8AC3E}">
        <p14:creationId xmlns:p14="http://schemas.microsoft.com/office/powerpoint/2010/main" val="10925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）寻找可合并状态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803C2AC-AF75-4C5C-AB25-401D708556E8}"/>
              </a:ext>
            </a:extLst>
          </p:cNvPr>
          <p:cNvSpPr/>
          <p:nvPr/>
        </p:nvSpPr>
        <p:spPr>
          <a:xfrm>
            <a:off x="827584" y="225186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87C908-9CEC-4978-87C5-DE0694C78CDB}"/>
              </a:ext>
            </a:extLst>
          </p:cNvPr>
          <p:cNvSpPr txBox="1"/>
          <p:nvPr/>
        </p:nvSpPr>
        <p:spPr>
          <a:xfrm>
            <a:off x="1465529" y="21328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1EFF2CBE-A79E-44B1-9D5A-63C6433D1E42}"/>
              </a:ext>
            </a:extLst>
          </p:cNvPr>
          <p:cNvSpPr/>
          <p:nvPr/>
        </p:nvSpPr>
        <p:spPr>
          <a:xfrm>
            <a:off x="2200611" y="225186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956AAA1-AAB0-4D5B-B614-52936767405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1187624" y="2431881"/>
            <a:ext cx="10129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6576790E-2CD4-4047-AFCA-CDAE464C1747}"/>
              </a:ext>
            </a:extLst>
          </p:cNvPr>
          <p:cNvSpPr/>
          <p:nvPr/>
        </p:nvSpPr>
        <p:spPr>
          <a:xfrm>
            <a:off x="3573639" y="225186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A698EB4-D1E4-4EDC-8C8C-5CB5EA020546}"/>
              </a:ext>
            </a:extLst>
          </p:cNvPr>
          <p:cNvCxnSpPr>
            <a:cxnSpLocks/>
            <a:stCxn id="39" idx="6"/>
            <a:endCxn id="47" idx="2"/>
          </p:cNvCxnSpPr>
          <p:nvPr/>
        </p:nvCxnSpPr>
        <p:spPr>
          <a:xfrm>
            <a:off x="2560651" y="2431881"/>
            <a:ext cx="1012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FF7AC46-474F-47A2-BEAB-A313F6DC6748}"/>
                  </a:ext>
                </a:extLst>
              </p:cNvPr>
              <p:cNvSpPr txBox="1"/>
              <p:nvPr/>
            </p:nvSpPr>
            <p:spPr>
              <a:xfrm>
                <a:off x="2848013" y="2132856"/>
                <a:ext cx="3450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FF7AC46-474F-47A2-BEAB-A313F6DC6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013" y="2132856"/>
                <a:ext cx="34509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FABB8A17-FB62-4F25-9266-0DC44C6050C9}"/>
              </a:ext>
            </a:extLst>
          </p:cNvPr>
          <p:cNvSpPr/>
          <p:nvPr/>
        </p:nvSpPr>
        <p:spPr>
          <a:xfrm>
            <a:off x="1989463" y="1916832"/>
            <a:ext cx="2160240" cy="9361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575E731-83EF-49A4-89A7-0F19116A649A}"/>
              </a:ext>
            </a:extLst>
          </p:cNvPr>
          <p:cNvGrpSpPr/>
          <p:nvPr/>
        </p:nvGrpSpPr>
        <p:grpSpPr>
          <a:xfrm>
            <a:off x="1373435" y="3225485"/>
            <a:ext cx="1733067" cy="1283635"/>
            <a:chOff x="1373435" y="3225485"/>
            <a:chExt cx="1733067" cy="1283635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D7172ACF-19AF-45CC-B36B-81978B8A9B89}"/>
                </a:ext>
              </a:extLst>
            </p:cNvPr>
            <p:cNvSpPr/>
            <p:nvPr/>
          </p:nvSpPr>
          <p:spPr>
            <a:xfrm>
              <a:off x="1373435" y="414908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362E4930-04D7-4CB7-B8E9-19CF325DD569}"/>
                </a:ext>
              </a:extLst>
            </p:cNvPr>
            <p:cNvSpPr/>
            <p:nvPr/>
          </p:nvSpPr>
          <p:spPr>
            <a:xfrm>
              <a:off x="2746462" y="414908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F4B2DE54-6980-4F1C-8351-DABA7FF0EAA1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1733475" y="4329100"/>
              <a:ext cx="10129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A17909C-6B85-4D15-8757-D988C608EC4D}"/>
                </a:ext>
              </a:extLst>
            </p:cNvPr>
            <p:cNvSpPr txBox="1"/>
            <p:nvPr/>
          </p:nvSpPr>
          <p:spPr>
            <a:xfrm>
              <a:off x="2096452" y="400506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D9C6647D-673A-4459-9925-7949FA0EC2E8}"/>
                </a:ext>
              </a:extLst>
            </p:cNvPr>
            <p:cNvSpPr/>
            <p:nvPr/>
          </p:nvSpPr>
          <p:spPr>
            <a:xfrm>
              <a:off x="2026381" y="3225485"/>
              <a:ext cx="427173" cy="5760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36AC9EE-9A11-45C3-B9D7-92D5F56C7E51}"/>
              </a:ext>
            </a:extLst>
          </p:cNvPr>
          <p:cNvGrpSpPr/>
          <p:nvPr/>
        </p:nvGrpSpPr>
        <p:grpSpPr>
          <a:xfrm>
            <a:off x="5326410" y="2155474"/>
            <a:ext cx="2627191" cy="1561558"/>
            <a:chOff x="5326410" y="2155474"/>
            <a:chExt cx="2627191" cy="156155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2159A6D-E7AB-4947-A1C6-A049560C511F}"/>
                </a:ext>
              </a:extLst>
            </p:cNvPr>
            <p:cNvSpPr/>
            <p:nvPr/>
          </p:nvSpPr>
          <p:spPr>
            <a:xfrm>
              <a:off x="5652120" y="230775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80BBF43-8A9C-4BFE-A01F-2C00ED633C62}"/>
                </a:ext>
              </a:extLst>
            </p:cNvPr>
            <p:cNvSpPr/>
            <p:nvPr/>
          </p:nvSpPr>
          <p:spPr>
            <a:xfrm>
              <a:off x="6372200" y="267291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612E7931-A69C-46B8-9BD7-28940D35BF17}"/>
                </a:ext>
              </a:extLst>
            </p:cNvPr>
            <p:cNvSpPr/>
            <p:nvPr/>
          </p:nvSpPr>
          <p:spPr>
            <a:xfrm>
              <a:off x="5724128" y="318941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50420D6D-F135-4F8E-B5EF-8A04EFBC7284}"/>
                </a:ext>
              </a:extLst>
            </p:cNvPr>
            <p:cNvSpPr/>
            <p:nvPr/>
          </p:nvSpPr>
          <p:spPr>
            <a:xfrm>
              <a:off x="7593561" y="230775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B49A9B0-C001-4320-8F4B-82AB2EAA96BF}"/>
                </a:ext>
              </a:extLst>
            </p:cNvPr>
            <p:cNvSpPr/>
            <p:nvPr/>
          </p:nvSpPr>
          <p:spPr>
            <a:xfrm>
              <a:off x="7593561" y="318941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E0C9D54F-A66F-49FB-939E-B94A8DDB1589}"/>
                </a:ext>
              </a:extLst>
            </p:cNvPr>
            <p:cNvCxnSpPr>
              <a:cxnSpLocks/>
              <a:stCxn id="63" idx="6"/>
              <a:endCxn id="72" idx="2"/>
            </p:cNvCxnSpPr>
            <p:nvPr/>
          </p:nvCxnSpPr>
          <p:spPr>
            <a:xfrm>
              <a:off x="6012160" y="2487773"/>
              <a:ext cx="15814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CFB4729B-38C1-4369-A84E-D419A9BFC8CF}"/>
                </a:ext>
              </a:extLst>
            </p:cNvPr>
            <p:cNvCxnSpPr>
              <a:cxnSpLocks/>
              <a:stCxn id="67" idx="5"/>
              <a:endCxn id="73" idx="2"/>
            </p:cNvCxnSpPr>
            <p:nvPr/>
          </p:nvCxnSpPr>
          <p:spPr>
            <a:xfrm>
              <a:off x="6679513" y="2980229"/>
              <a:ext cx="914048" cy="3892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7859BC2-66DE-4BAF-842F-6704BD4F9BC5}"/>
                    </a:ext>
                  </a:extLst>
                </p:cNvPr>
                <p:cNvSpPr txBox="1"/>
                <p:nvPr/>
              </p:nvSpPr>
              <p:spPr>
                <a:xfrm>
                  <a:off x="6506966" y="2199104"/>
                  <a:ext cx="345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7859BC2-66DE-4BAF-842F-6704BD4F9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6966" y="2199104"/>
                  <a:ext cx="34509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7788485-49A7-4670-9BC0-394C9EEB5703}"/>
                    </a:ext>
                  </a:extLst>
                </p:cNvPr>
                <p:cNvSpPr txBox="1"/>
                <p:nvPr/>
              </p:nvSpPr>
              <p:spPr>
                <a:xfrm>
                  <a:off x="6998216" y="2886931"/>
                  <a:ext cx="345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7788485-49A7-4670-9BC0-394C9EEB5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8216" y="2886931"/>
                  <a:ext cx="34509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18D3F19-3F54-4688-B64F-5742F33BDEC1}"/>
                </a:ext>
              </a:extLst>
            </p:cNvPr>
            <p:cNvSpPr/>
            <p:nvPr/>
          </p:nvSpPr>
          <p:spPr>
            <a:xfrm>
              <a:off x="5326410" y="2155474"/>
              <a:ext cx="1671806" cy="156155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矩形 84">
            <a:extLst>
              <a:ext uri="{FF2B5EF4-FFF2-40B4-BE49-F238E27FC236}">
                <a16:creationId xmlns:a16="http://schemas.microsoft.com/office/drawing/2014/main" id="{034BFDAD-045D-4318-BE69-4A36E722D46A}"/>
              </a:ext>
            </a:extLst>
          </p:cNvPr>
          <p:cNvSpPr/>
          <p:nvPr/>
        </p:nvSpPr>
        <p:spPr>
          <a:xfrm>
            <a:off x="5097170" y="1916832"/>
            <a:ext cx="3147237" cy="2169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对话气泡: 圆角矩形 29">
            <a:extLst>
              <a:ext uri="{FF2B5EF4-FFF2-40B4-BE49-F238E27FC236}">
                <a16:creationId xmlns:a16="http://schemas.microsoft.com/office/drawing/2014/main" id="{9ACA9346-22BC-48B3-9200-9DD8D6D8A417}"/>
              </a:ext>
            </a:extLst>
          </p:cNvPr>
          <p:cNvSpPr/>
          <p:nvPr/>
        </p:nvSpPr>
        <p:spPr>
          <a:xfrm>
            <a:off x="4355976" y="3965390"/>
            <a:ext cx="648072" cy="471722"/>
          </a:xfrm>
          <a:prstGeom prst="wedgeRoundRectCallout">
            <a:avLst>
              <a:gd name="adj1" fmla="val 129762"/>
              <a:gd name="adj2" fmla="val -1165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6" name="对话气泡: 圆角矩形 85">
            <a:extLst>
              <a:ext uri="{FF2B5EF4-FFF2-40B4-BE49-F238E27FC236}">
                <a16:creationId xmlns:a16="http://schemas.microsoft.com/office/drawing/2014/main" id="{59ADD77B-224E-477D-9E91-185897BDA780}"/>
              </a:ext>
            </a:extLst>
          </p:cNvPr>
          <p:cNvSpPr/>
          <p:nvPr/>
        </p:nvSpPr>
        <p:spPr>
          <a:xfrm>
            <a:off x="6506966" y="4574813"/>
            <a:ext cx="1809450" cy="471722"/>
          </a:xfrm>
          <a:prstGeom prst="wedgeRoundRectCallout">
            <a:avLst>
              <a:gd name="adj1" fmla="val -64771"/>
              <a:gd name="adj2" fmla="val -1849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ε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_Closure(I)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DBEDED50-0020-4B0E-BD10-87352790AC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4810674"/>
                <a:ext cx="8784976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l-GR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ε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闭包</a:t>
                </a:r>
                <a:r>
                  <a:rPr lang="el-GR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ε_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Closure(I)</a:t>
                </a: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为：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𝐶𝑙𝑜𝑠𝑢𝑟𝑒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𝐶𝑙𝑜𝑠𝑢𝑟𝑒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DBEDED50-0020-4B0E-BD10-87352790A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810674"/>
                <a:ext cx="8784976" cy="1446678"/>
              </a:xfrm>
              <a:prstGeom prst="rect">
                <a:avLst/>
              </a:prstGeom>
              <a:blipFill>
                <a:blip r:embed="rId7"/>
                <a:stretch>
                  <a:fillRect l="-625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4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30" grpId="0" animBg="1"/>
      <p:bldP spid="86" grpId="0" animBg="1"/>
      <p:bldP spid="8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）寻找可合并状态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803C2AC-AF75-4C5C-AB25-401D708556E8}"/>
              </a:ext>
            </a:extLst>
          </p:cNvPr>
          <p:cNvSpPr/>
          <p:nvPr/>
        </p:nvSpPr>
        <p:spPr>
          <a:xfrm>
            <a:off x="827584" y="225186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87C908-9CEC-4978-87C5-DE0694C78CDB}"/>
              </a:ext>
            </a:extLst>
          </p:cNvPr>
          <p:cNvSpPr txBox="1"/>
          <p:nvPr/>
        </p:nvSpPr>
        <p:spPr>
          <a:xfrm>
            <a:off x="1465529" y="21328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1EFF2CBE-A79E-44B1-9D5A-63C6433D1E42}"/>
              </a:ext>
            </a:extLst>
          </p:cNvPr>
          <p:cNvSpPr/>
          <p:nvPr/>
        </p:nvSpPr>
        <p:spPr>
          <a:xfrm>
            <a:off x="2200611" y="225186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956AAA1-AAB0-4D5B-B614-52936767405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1187624" y="2431881"/>
            <a:ext cx="10129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6576790E-2CD4-4047-AFCA-CDAE464C1747}"/>
              </a:ext>
            </a:extLst>
          </p:cNvPr>
          <p:cNvSpPr/>
          <p:nvPr/>
        </p:nvSpPr>
        <p:spPr>
          <a:xfrm>
            <a:off x="3573639" y="225186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A698EB4-D1E4-4EDC-8C8C-5CB5EA020546}"/>
              </a:ext>
            </a:extLst>
          </p:cNvPr>
          <p:cNvCxnSpPr>
            <a:cxnSpLocks/>
            <a:stCxn id="39" idx="6"/>
            <a:endCxn id="47" idx="2"/>
          </p:cNvCxnSpPr>
          <p:nvPr/>
        </p:nvCxnSpPr>
        <p:spPr>
          <a:xfrm>
            <a:off x="2560651" y="2431881"/>
            <a:ext cx="1012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FF7AC46-474F-47A2-BEAB-A313F6DC6748}"/>
                  </a:ext>
                </a:extLst>
              </p:cNvPr>
              <p:cNvSpPr txBox="1"/>
              <p:nvPr/>
            </p:nvSpPr>
            <p:spPr>
              <a:xfrm>
                <a:off x="2848013" y="2132856"/>
                <a:ext cx="3450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FF7AC46-474F-47A2-BEAB-A313F6DC6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013" y="2132856"/>
                <a:ext cx="34509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FABB8A17-FB62-4F25-9266-0DC44C6050C9}"/>
              </a:ext>
            </a:extLst>
          </p:cNvPr>
          <p:cNvSpPr/>
          <p:nvPr/>
        </p:nvSpPr>
        <p:spPr>
          <a:xfrm>
            <a:off x="1989463" y="1916832"/>
            <a:ext cx="2160240" cy="151216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575E731-83EF-49A4-89A7-0F19116A649A}"/>
              </a:ext>
            </a:extLst>
          </p:cNvPr>
          <p:cNvGrpSpPr/>
          <p:nvPr/>
        </p:nvGrpSpPr>
        <p:grpSpPr>
          <a:xfrm>
            <a:off x="1334078" y="4040591"/>
            <a:ext cx="1733067" cy="1283635"/>
            <a:chOff x="1373435" y="3225485"/>
            <a:chExt cx="1733067" cy="1283635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D7172ACF-19AF-45CC-B36B-81978B8A9B89}"/>
                </a:ext>
              </a:extLst>
            </p:cNvPr>
            <p:cNvSpPr/>
            <p:nvPr/>
          </p:nvSpPr>
          <p:spPr>
            <a:xfrm>
              <a:off x="1373435" y="414908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362E4930-04D7-4CB7-B8E9-19CF325DD569}"/>
                </a:ext>
              </a:extLst>
            </p:cNvPr>
            <p:cNvSpPr/>
            <p:nvPr/>
          </p:nvSpPr>
          <p:spPr>
            <a:xfrm>
              <a:off x="2746462" y="414908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F4B2DE54-6980-4F1C-8351-DABA7FF0EAA1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1733475" y="4329100"/>
              <a:ext cx="10129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A17909C-6B85-4D15-8757-D988C608EC4D}"/>
                </a:ext>
              </a:extLst>
            </p:cNvPr>
            <p:cNvSpPr txBox="1"/>
            <p:nvPr/>
          </p:nvSpPr>
          <p:spPr>
            <a:xfrm>
              <a:off x="2096452" y="396538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D9C6647D-673A-4459-9925-7949FA0EC2E8}"/>
                </a:ext>
              </a:extLst>
            </p:cNvPr>
            <p:cNvSpPr/>
            <p:nvPr/>
          </p:nvSpPr>
          <p:spPr>
            <a:xfrm>
              <a:off x="2026381" y="3225485"/>
              <a:ext cx="427173" cy="5760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矩形 84">
            <a:extLst>
              <a:ext uri="{FF2B5EF4-FFF2-40B4-BE49-F238E27FC236}">
                <a16:creationId xmlns:a16="http://schemas.microsoft.com/office/drawing/2014/main" id="{034BFDAD-045D-4318-BE69-4A36E722D46A}"/>
              </a:ext>
            </a:extLst>
          </p:cNvPr>
          <p:cNvSpPr/>
          <p:nvPr/>
        </p:nvSpPr>
        <p:spPr>
          <a:xfrm>
            <a:off x="7380312" y="2060848"/>
            <a:ext cx="807136" cy="237626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对话气泡: 圆角矩形 29">
            <a:extLst>
              <a:ext uri="{FF2B5EF4-FFF2-40B4-BE49-F238E27FC236}">
                <a16:creationId xmlns:a16="http://schemas.microsoft.com/office/drawing/2014/main" id="{9ACA9346-22BC-48B3-9200-9DD8D6D8A417}"/>
              </a:ext>
            </a:extLst>
          </p:cNvPr>
          <p:cNvSpPr/>
          <p:nvPr/>
        </p:nvSpPr>
        <p:spPr>
          <a:xfrm>
            <a:off x="4355976" y="3965390"/>
            <a:ext cx="648072" cy="471722"/>
          </a:xfrm>
          <a:prstGeom prst="wedgeRoundRectCallout">
            <a:avLst>
              <a:gd name="adj1" fmla="val 129762"/>
              <a:gd name="adj2" fmla="val -1165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对话气泡: 圆角矩形 85">
                <a:extLst>
                  <a:ext uri="{FF2B5EF4-FFF2-40B4-BE49-F238E27FC236}">
                    <a16:creationId xmlns:a16="http://schemas.microsoft.com/office/drawing/2014/main" id="{59ADD77B-224E-477D-9E91-185897BDA780}"/>
                  </a:ext>
                </a:extLst>
              </p:cNvPr>
              <p:cNvSpPr/>
              <p:nvPr/>
            </p:nvSpPr>
            <p:spPr>
              <a:xfrm>
                <a:off x="4285587" y="4937885"/>
                <a:ext cx="3307974" cy="814187"/>
              </a:xfrm>
              <a:prstGeom prst="wedgeRoundRectCallout">
                <a:avLst>
                  <a:gd name="adj1" fmla="val 47354"/>
                  <a:gd name="adj2" fmla="val -1393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𝐶𝑙𝑜𝑠𝑢𝑟𝑒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对话气泡: 圆角矩形 85">
                <a:extLst>
                  <a:ext uri="{FF2B5EF4-FFF2-40B4-BE49-F238E27FC236}">
                    <a16:creationId xmlns:a16="http://schemas.microsoft.com/office/drawing/2014/main" id="{59ADD77B-224E-477D-9E91-185897BDA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587" y="4937885"/>
                <a:ext cx="3307974" cy="814187"/>
              </a:xfrm>
              <a:prstGeom prst="wedgeRoundRectCallout">
                <a:avLst>
                  <a:gd name="adj1" fmla="val 47354"/>
                  <a:gd name="adj2" fmla="val -139331"/>
                  <a:gd name="adj3" fmla="val 16667"/>
                </a:avLst>
              </a:prstGeom>
              <a:blipFill>
                <a:blip r:embed="rId5"/>
                <a:stretch>
                  <a:fillRect l="-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D8521106-1653-4DD5-93AB-AD2BE22CFE24}"/>
              </a:ext>
            </a:extLst>
          </p:cNvPr>
          <p:cNvSpPr/>
          <p:nvPr/>
        </p:nvSpPr>
        <p:spPr>
          <a:xfrm>
            <a:off x="2326692" y="296873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63100B83-5722-4314-84D6-8DEE17E761EC}"/>
              </a:ext>
            </a:extLst>
          </p:cNvPr>
          <p:cNvCxnSpPr>
            <a:cxnSpLocks/>
            <a:stCxn id="8" idx="5"/>
            <a:endCxn id="36" idx="2"/>
          </p:cNvCxnSpPr>
          <p:nvPr/>
        </p:nvCxnSpPr>
        <p:spPr>
          <a:xfrm rot="16200000" flipH="1">
            <a:off x="1436004" y="2258066"/>
            <a:ext cx="589580" cy="119179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93B324A-6D8E-40CD-9666-14E953E0D041}"/>
              </a:ext>
            </a:extLst>
          </p:cNvPr>
          <p:cNvSpPr txBox="1"/>
          <p:nvPr/>
        </p:nvSpPr>
        <p:spPr>
          <a:xfrm>
            <a:off x="1382392" y="266779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616E2FD-E109-4F64-919D-4406E785A9FE}"/>
              </a:ext>
            </a:extLst>
          </p:cNvPr>
          <p:cNvGrpSpPr/>
          <p:nvPr/>
        </p:nvGrpSpPr>
        <p:grpSpPr>
          <a:xfrm>
            <a:off x="5326410" y="2155474"/>
            <a:ext cx="2739755" cy="2065137"/>
            <a:chOff x="5326410" y="2155474"/>
            <a:chExt cx="2739755" cy="2065137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2159A6D-E7AB-4947-A1C6-A049560C511F}"/>
                </a:ext>
              </a:extLst>
            </p:cNvPr>
            <p:cNvSpPr/>
            <p:nvPr/>
          </p:nvSpPr>
          <p:spPr>
            <a:xfrm>
              <a:off x="5652120" y="230775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80BBF43-8A9C-4BFE-A01F-2C00ED633C62}"/>
                </a:ext>
              </a:extLst>
            </p:cNvPr>
            <p:cNvSpPr/>
            <p:nvPr/>
          </p:nvSpPr>
          <p:spPr>
            <a:xfrm>
              <a:off x="6372200" y="267291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612E7931-A69C-46B8-9BD7-28940D35BF17}"/>
                </a:ext>
              </a:extLst>
            </p:cNvPr>
            <p:cNvSpPr/>
            <p:nvPr/>
          </p:nvSpPr>
          <p:spPr>
            <a:xfrm>
              <a:off x="5724128" y="318941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50420D6D-F135-4F8E-B5EF-8A04EFBC7284}"/>
                </a:ext>
              </a:extLst>
            </p:cNvPr>
            <p:cNvSpPr/>
            <p:nvPr/>
          </p:nvSpPr>
          <p:spPr>
            <a:xfrm>
              <a:off x="7593561" y="230775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B49A9B0-C001-4320-8F4B-82AB2EAA96BF}"/>
                </a:ext>
              </a:extLst>
            </p:cNvPr>
            <p:cNvSpPr/>
            <p:nvPr/>
          </p:nvSpPr>
          <p:spPr>
            <a:xfrm>
              <a:off x="7593561" y="306896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E0C9D54F-A66F-49FB-939E-B94A8DDB1589}"/>
                </a:ext>
              </a:extLst>
            </p:cNvPr>
            <p:cNvCxnSpPr>
              <a:cxnSpLocks/>
              <a:stCxn id="63" idx="6"/>
              <a:endCxn id="72" idx="2"/>
            </p:cNvCxnSpPr>
            <p:nvPr/>
          </p:nvCxnSpPr>
          <p:spPr>
            <a:xfrm>
              <a:off x="6012160" y="2487773"/>
              <a:ext cx="15814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CFB4729B-38C1-4369-A84E-D419A9BFC8CF}"/>
                </a:ext>
              </a:extLst>
            </p:cNvPr>
            <p:cNvCxnSpPr>
              <a:cxnSpLocks/>
              <a:stCxn id="67" idx="5"/>
              <a:endCxn id="73" idx="2"/>
            </p:cNvCxnSpPr>
            <p:nvPr/>
          </p:nvCxnSpPr>
          <p:spPr>
            <a:xfrm>
              <a:off x="6679513" y="2980229"/>
              <a:ext cx="914048" cy="2687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7859BC2-66DE-4BAF-842F-6704BD4F9BC5}"/>
                </a:ext>
              </a:extLst>
            </p:cNvPr>
            <p:cNvSpPr txBox="1"/>
            <p:nvPr/>
          </p:nvSpPr>
          <p:spPr>
            <a:xfrm>
              <a:off x="6506966" y="219910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7788485-49A7-4670-9BC0-394C9EEB5703}"/>
                </a:ext>
              </a:extLst>
            </p:cNvPr>
            <p:cNvSpPr txBox="1"/>
            <p:nvPr/>
          </p:nvSpPr>
          <p:spPr>
            <a:xfrm>
              <a:off x="6998216" y="283115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18D3F19-3F54-4688-B64F-5742F33BDEC1}"/>
                </a:ext>
              </a:extLst>
            </p:cNvPr>
            <p:cNvSpPr/>
            <p:nvPr/>
          </p:nvSpPr>
          <p:spPr>
            <a:xfrm>
              <a:off x="5326410" y="2155474"/>
              <a:ext cx="1671806" cy="156155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84F0BF0-F983-4AB4-8A76-663D02EA713C}"/>
                </a:ext>
              </a:extLst>
            </p:cNvPr>
            <p:cNvSpPr/>
            <p:nvPr/>
          </p:nvSpPr>
          <p:spPr>
            <a:xfrm>
              <a:off x="7596336" y="386057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15EA9ABE-96FF-4352-960E-B9D38BCC3C3A}"/>
                </a:ext>
              </a:extLst>
            </p:cNvPr>
            <p:cNvCxnSpPr>
              <a:cxnSpLocks/>
              <a:stCxn id="73" idx="4"/>
              <a:endCxn id="43" idx="0"/>
            </p:cNvCxnSpPr>
            <p:nvPr/>
          </p:nvCxnSpPr>
          <p:spPr>
            <a:xfrm>
              <a:off x="7773581" y="3429000"/>
              <a:ext cx="2775" cy="4315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48E7C99-5020-416F-8CA0-4B6407D0444E}"/>
                    </a:ext>
                  </a:extLst>
                </p:cNvPr>
                <p:cNvSpPr txBox="1"/>
                <p:nvPr/>
              </p:nvSpPr>
              <p:spPr>
                <a:xfrm>
                  <a:off x="7721071" y="3447626"/>
                  <a:ext cx="345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48E7C99-5020-416F-8CA0-4B6407D04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071" y="3447626"/>
                  <a:ext cx="34509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716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30" grpId="0" animBg="1"/>
      <p:bldP spid="8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753F43-2663-4E1B-A770-9B327CA35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4" y="1652574"/>
            <a:ext cx="8286811" cy="35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12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64088" y="3068960"/>
                <a:ext cx="3672408" cy="3720506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，初态为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84175" lvl="1" indent="-384175"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构造具有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列的表；</a:t>
                </a:r>
              </a:p>
              <a:p>
                <a:pPr marL="384175" lvl="1" indent="-384175"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首行首列设置为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𝐶𝑙𝑜𝑠𝑢𝑟𝑒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84175" lvl="1" indent="-384175"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如果某一行的第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列已确定，记为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，则该行第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列填入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84175" lvl="1" indent="-384175"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检查该行上的所有状态子集，看是否出现在第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列，如果没有出现，则填充到后面空行的第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列；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84175" lvl="1" indent="-384175"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重复上述过程，直到所有出现在第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列上的状态子集都在第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列出现。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4088" y="3068960"/>
                <a:ext cx="3672408" cy="3720506"/>
              </a:xfrm>
              <a:prstGeom prst="rect">
                <a:avLst/>
              </a:prstGeom>
              <a:blipFill>
                <a:blip r:embed="rId4"/>
                <a:stretch>
                  <a:fillRect l="-1656" t="-653" r="-1159" b="-1468"/>
                </a:stretch>
              </a:blip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444BB121-C9DB-4E5E-9682-C036C3F9D10A}"/>
              </a:ext>
            </a:extLst>
          </p:cNvPr>
          <p:cNvSpPr/>
          <p:nvPr/>
        </p:nvSpPr>
        <p:spPr>
          <a:xfrm>
            <a:off x="827584" y="191102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DDDC3B-5EED-4E1B-B777-25C957F13020}"/>
              </a:ext>
            </a:extLst>
          </p:cNvPr>
          <p:cNvSpPr txBox="1"/>
          <p:nvPr/>
        </p:nvSpPr>
        <p:spPr>
          <a:xfrm>
            <a:off x="1465529" y="17965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FCBD5D7-8818-4FAC-BD9F-33767CF8D09D}"/>
              </a:ext>
            </a:extLst>
          </p:cNvPr>
          <p:cNvSpPr/>
          <p:nvPr/>
        </p:nvSpPr>
        <p:spPr>
          <a:xfrm>
            <a:off x="1915544" y="191102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300F387-010C-4E01-8CB0-C0798DA76BC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187624" y="2091042"/>
            <a:ext cx="7279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7ECAFA10-92F7-4004-84BD-09CF0AAA3B86}"/>
              </a:ext>
            </a:extLst>
          </p:cNvPr>
          <p:cNvSpPr/>
          <p:nvPr/>
        </p:nvSpPr>
        <p:spPr>
          <a:xfrm>
            <a:off x="2728020" y="1911022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512C182-486D-4EE3-A50F-6D21E6238B09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2275584" y="2091042"/>
            <a:ext cx="452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95A2B7-6482-4751-A201-037A3C9E8D0B}"/>
                  </a:ext>
                </a:extLst>
              </p:cNvPr>
              <p:cNvSpPr txBox="1"/>
              <p:nvPr/>
            </p:nvSpPr>
            <p:spPr>
              <a:xfrm>
                <a:off x="2352146" y="1772816"/>
                <a:ext cx="3450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95A2B7-6482-4751-A201-037A3C9E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146" y="1772816"/>
                <a:ext cx="34509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>
            <a:extLst>
              <a:ext uri="{FF2B5EF4-FFF2-40B4-BE49-F238E27FC236}">
                <a16:creationId xmlns:a16="http://schemas.microsoft.com/office/drawing/2014/main" id="{AACE0C05-8EE3-404D-91B9-FD75FDC4CDF5}"/>
              </a:ext>
            </a:extLst>
          </p:cNvPr>
          <p:cNvSpPr/>
          <p:nvPr/>
        </p:nvSpPr>
        <p:spPr>
          <a:xfrm>
            <a:off x="1907704" y="260111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F500C7C0-1F8C-4590-B9C2-FE57EE3A7288}"/>
              </a:ext>
            </a:extLst>
          </p:cNvPr>
          <p:cNvCxnSpPr>
            <a:cxnSpLocks/>
            <a:stCxn id="6" idx="5"/>
            <a:endCxn id="15" idx="2"/>
          </p:cNvCxnSpPr>
          <p:nvPr/>
        </p:nvCxnSpPr>
        <p:spPr>
          <a:xfrm rot="16200000" flipH="1">
            <a:off x="1239902" y="2113329"/>
            <a:ext cx="562796" cy="77280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C5891-A726-4EB6-83F5-CC79C8F0EC99}"/>
              </a:ext>
            </a:extLst>
          </p:cNvPr>
          <p:cNvSpPr txBox="1"/>
          <p:nvPr/>
        </p:nvSpPr>
        <p:spPr>
          <a:xfrm>
            <a:off x="1382392" y="233147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4EE9B488-3CAC-403C-9039-2D27B57F6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3013595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zh-CN" altLang="en-US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511FCC5-B040-462E-8CC6-465D061B68C6}"/>
              </a:ext>
            </a:extLst>
          </p:cNvPr>
          <p:cNvSpPr/>
          <p:nvPr/>
        </p:nvSpPr>
        <p:spPr>
          <a:xfrm>
            <a:off x="3707904" y="1911022"/>
            <a:ext cx="360040" cy="360040"/>
          </a:xfrm>
          <a:prstGeom prst="ellipse">
            <a:avLst/>
          </a:prstGeom>
          <a:noFill/>
          <a:ln w="3492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7570653-DF25-4414-AAD4-FF2D4406E955}"/>
              </a:ext>
            </a:extLst>
          </p:cNvPr>
          <p:cNvSpPr/>
          <p:nvPr/>
        </p:nvSpPr>
        <p:spPr>
          <a:xfrm>
            <a:off x="3707904" y="2601111"/>
            <a:ext cx="360040" cy="360040"/>
          </a:xfrm>
          <a:prstGeom prst="ellipse">
            <a:avLst/>
          </a:prstGeom>
          <a:noFill/>
          <a:ln w="3492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DE6A82D-6C97-4770-8961-C74D0E11B65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3088060" y="2091042"/>
            <a:ext cx="6198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BB9375E-0929-4323-B40A-BCAFE57BE1AE}"/>
              </a:ext>
            </a:extLst>
          </p:cNvPr>
          <p:cNvSpPr txBox="1"/>
          <p:nvPr/>
        </p:nvSpPr>
        <p:spPr>
          <a:xfrm>
            <a:off x="3211772" y="1772816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E1C2BBC-B33E-4BAF-85E3-166EE52E5CD2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2267744" y="2781131"/>
            <a:ext cx="14401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9C16602-83E4-4167-9BCF-95E643FE9FAD}"/>
              </a:ext>
            </a:extLst>
          </p:cNvPr>
          <p:cNvSpPr txBox="1"/>
          <p:nvPr/>
        </p:nvSpPr>
        <p:spPr>
          <a:xfrm>
            <a:off x="2889050" y="2475798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3F65059-C706-4AF8-A73F-C45E1CBF09D7}"/>
              </a:ext>
            </a:extLst>
          </p:cNvPr>
          <p:cNvGrpSpPr/>
          <p:nvPr/>
        </p:nvGrpSpPr>
        <p:grpSpPr>
          <a:xfrm>
            <a:off x="5436096" y="1232905"/>
            <a:ext cx="2736304" cy="383764"/>
            <a:chOff x="5436096" y="1232905"/>
            <a:chExt cx="2736304" cy="38376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00C5E8F-3E4A-41D0-BDF2-717F953444C7}"/>
                </a:ext>
              </a:extLst>
            </p:cNvPr>
            <p:cNvSpPr/>
            <p:nvPr/>
          </p:nvSpPr>
          <p:spPr>
            <a:xfrm>
              <a:off x="5436096" y="1232905"/>
              <a:ext cx="914400" cy="3837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2383E1A-6BC3-462F-92CA-03FD892A0ABA}"/>
                </a:ext>
              </a:extLst>
            </p:cNvPr>
            <p:cNvSpPr/>
            <p:nvPr/>
          </p:nvSpPr>
          <p:spPr>
            <a:xfrm>
              <a:off x="6350496" y="1232905"/>
              <a:ext cx="914400" cy="3837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968885D-48B3-49EF-BF23-C3B497734CD5}"/>
                </a:ext>
              </a:extLst>
            </p:cNvPr>
            <p:cNvSpPr/>
            <p:nvPr/>
          </p:nvSpPr>
          <p:spPr>
            <a:xfrm>
              <a:off x="7258000" y="1232905"/>
              <a:ext cx="914400" cy="3837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19C4195-DC4A-4AC1-83D9-5D6A2A52E02E}"/>
              </a:ext>
            </a:extLst>
          </p:cNvPr>
          <p:cNvGrpSpPr/>
          <p:nvPr/>
        </p:nvGrpSpPr>
        <p:grpSpPr>
          <a:xfrm>
            <a:off x="5436096" y="1604658"/>
            <a:ext cx="2742280" cy="383764"/>
            <a:chOff x="5436096" y="1604658"/>
            <a:chExt cx="2742280" cy="383764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384D327-D304-48C1-81EA-3A4C8B9C0A70}"/>
                </a:ext>
              </a:extLst>
            </p:cNvPr>
            <p:cNvSpPr/>
            <p:nvPr/>
          </p:nvSpPr>
          <p:spPr>
            <a:xfrm>
              <a:off x="5436096" y="1604658"/>
              <a:ext cx="914400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AE7E771-690B-4AC4-9552-3F3C059FE76E}"/>
                </a:ext>
              </a:extLst>
            </p:cNvPr>
            <p:cNvSpPr/>
            <p:nvPr/>
          </p:nvSpPr>
          <p:spPr>
            <a:xfrm>
              <a:off x="6350496" y="1604658"/>
              <a:ext cx="914400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A630810-7757-466A-A1BE-3DF8884BA424}"/>
                </a:ext>
              </a:extLst>
            </p:cNvPr>
            <p:cNvSpPr/>
            <p:nvPr/>
          </p:nvSpPr>
          <p:spPr>
            <a:xfrm>
              <a:off x="7263976" y="1604658"/>
              <a:ext cx="914400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4988028-9FF6-4899-A0DA-3C3B8A21C0B8}"/>
                </a:ext>
              </a:extLst>
            </p:cNvPr>
            <p:cNvSpPr txBox="1"/>
            <p:nvPr/>
          </p:nvSpPr>
          <p:spPr>
            <a:xfrm>
              <a:off x="5632647" y="1616669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{0}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180F0DFE-F680-49CC-AC03-B188081F7EFD}"/>
              </a:ext>
            </a:extLst>
          </p:cNvPr>
          <p:cNvSpPr txBox="1"/>
          <p:nvPr/>
        </p:nvSpPr>
        <p:spPr>
          <a:xfrm>
            <a:off x="6360911" y="161187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{1,2,3}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C94229D-B237-4A1E-B3E8-2896D67327BF}"/>
              </a:ext>
            </a:extLst>
          </p:cNvPr>
          <p:cNvGrpSpPr/>
          <p:nvPr/>
        </p:nvGrpSpPr>
        <p:grpSpPr>
          <a:xfrm>
            <a:off x="5436096" y="1992656"/>
            <a:ext cx="2742280" cy="383764"/>
            <a:chOff x="5436096" y="1604658"/>
            <a:chExt cx="2742280" cy="383764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BC280C2-4A75-4359-84E9-68453056C81D}"/>
                </a:ext>
              </a:extLst>
            </p:cNvPr>
            <p:cNvSpPr/>
            <p:nvPr/>
          </p:nvSpPr>
          <p:spPr>
            <a:xfrm>
              <a:off x="5436096" y="1604658"/>
              <a:ext cx="914400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A6D79AA-9A18-4149-958A-3532E6138438}"/>
                </a:ext>
              </a:extLst>
            </p:cNvPr>
            <p:cNvSpPr/>
            <p:nvPr/>
          </p:nvSpPr>
          <p:spPr>
            <a:xfrm>
              <a:off x="6350496" y="1604658"/>
              <a:ext cx="914400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DCB09C5-2166-40E9-91DD-554ABB3C9AA7}"/>
                </a:ext>
              </a:extLst>
            </p:cNvPr>
            <p:cNvSpPr/>
            <p:nvPr/>
          </p:nvSpPr>
          <p:spPr>
            <a:xfrm>
              <a:off x="7263976" y="1604658"/>
              <a:ext cx="914400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0451231-7FAF-4CC9-8775-327009490B80}"/>
                </a:ext>
              </a:extLst>
            </p:cNvPr>
            <p:cNvSpPr txBox="1"/>
            <p:nvPr/>
          </p:nvSpPr>
          <p:spPr>
            <a:xfrm>
              <a:off x="5454024" y="1616669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{1,2,3}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3CA385E4-9E9C-4FEE-ADAF-7AE3AE82D3AF}"/>
              </a:ext>
            </a:extLst>
          </p:cNvPr>
          <p:cNvSpPr txBox="1"/>
          <p:nvPr/>
        </p:nvSpPr>
        <p:spPr>
          <a:xfrm>
            <a:off x="7535309" y="1611874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521E752-A915-471D-B1C8-3B7A59E0543A}"/>
              </a:ext>
            </a:extLst>
          </p:cNvPr>
          <p:cNvSpPr txBox="1"/>
          <p:nvPr/>
        </p:nvSpPr>
        <p:spPr>
          <a:xfrm>
            <a:off x="6589594" y="200080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9F64178-345A-4D3F-9007-48E496DACC08}"/>
              </a:ext>
            </a:extLst>
          </p:cNvPr>
          <p:cNvSpPr txBox="1"/>
          <p:nvPr/>
        </p:nvSpPr>
        <p:spPr>
          <a:xfrm>
            <a:off x="7340568" y="198120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{4,5}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5AFD5AB-EBF6-4F0F-AEF2-E4E2EF4307B5}"/>
              </a:ext>
            </a:extLst>
          </p:cNvPr>
          <p:cNvGrpSpPr/>
          <p:nvPr/>
        </p:nvGrpSpPr>
        <p:grpSpPr>
          <a:xfrm>
            <a:off x="5436096" y="2380368"/>
            <a:ext cx="2742280" cy="383764"/>
            <a:chOff x="5436096" y="1604658"/>
            <a:chExt cx="2742280" cy="383764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02F10F2-6C84-4255-8E67-7BBAC836A686}"/>
                </a:ext>
              </a:extLst>
            </p:cNvPr>
            <p:cNvSpPr/>
            <p:nvPr/>
          </p:nvSpPr>
          <p:spPr>
            <a:xfrm>
              <a:off x="5436096" y="1604658"/>
              <a:ext cx="914400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8275653-5136-4224-85BB-928863F606B0}"/>
                </a:ext>
              </a:extLst>
            </p:cNvPr>
            <p:cNvSpPr/>
            <p:nvPr/>
          </p:nvSpPr>
          <p:spPr>
            <a:xfrm>
              <a:off x="6350496" y="1604658"/>
              <a:ext cx="914400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E7D3270-B48D-4DF3-B4EA-77AAEF7D524D}"/>
                </a:ext>
              </a:extLst>
            </p:cNvPr>
            <p:cNvSpPr/>
            <p:nvPr/>
          </p:nvSpPr>
          <p:spPr>
            <a:xfrm>
              <a:off x="7263976" y="1604658"/>
              <a:ext cx="914400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7F6A6C8-4204-4255-B284-DDB6BB1FD4CB}"/>
                </a:ext>
              </a:extLst>
            </p:cNvPr>
            <p:cNvSpPr txBox="1"/>
            <p:nvPr/>
          </p:nvSpPr>
          <p:spPr>
            <a:xfrm>
              <a:off x="5580112" y="1616669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{4,5}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9F25C07F-F6EC-4965-B3C1-D7F5F6483FD5}"/>
              </a:ext>
            </a:extLst>
          </p:cNvPr>
          <p:cNvSpPr txBox="1"/>
          <p:nvPr/>
        </p:nvSpPr>
        <p:spPr>
          <a:xfrm>
            <a:off x="6595282" y="24001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10724FF-36DE-4ABC-B094-AC5A4D38B6CD}"/>
              </a:ext>
            </a:extLst>
          </p:cNvPr>
          <p:cNvSpPr txBox="1"/>
          <p:nvPr/>
        </p:nvSpPr>
        <p:spPr>
          <a:xfrm>
            <a:off x="7511287" y="2393194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ECD24D1-BC72-4C34-8D20-3C5A94169C50}"/>
              </a:ext>
            </a:extLst>
          </p:cNvPr>
          <p:cNvGrpSpPr/>
          <p:nvPr/>
        </p:nvGrpSpPr>
        <p:grpSpPr>
          <a:xfrm>
            <a:off x="648162" y="1719714"/>
            <a:ext cx="3549931" cy="1349245"/>
            <a:chOff x="648162" y="1719714"/>
            <a:chExt cx="3549931" cy="1349245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0FB467A-2D65-4E2E-9FD4-CD65259347A1}"/>
                </a:ext>
              </a:extLst>
            </p:cNvPr>
            <p:cNvSpPr/>
            <p:nvPr/>
          </p:nvSpPr>
          <p:spPr>
            <a:xfrm>
              <a:off x="648162" y="1719714"/>
              <a:ext cx="702181" cy="75608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C4EDDD-6DB2-4875-AC33-6DE60B8E6ABA}"/>
                </a:ext>
              </a:extLst>
            </p:cNvPr>
            <p:cNvSpPr/>
            <p:nvPr/>
          </p:nvSpPr>
          <p:spPr>
            <a:xfrm>
              <a:off x="1801022" y="1828756"/>
              <a:ext cx="1400335" cy="1240203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0CAABEA-65BD-4B6E-A29D-C419EEE6E03F}"/>
                </a:ext>
              </a:extLst>
            </p:cNvPr>
            <p:cNvSpPr/>
            <p:nvPr/>
          </p:nvSpPr>
          <p:spPr>
            <a:xfrm>
              <a:off x="3497925" y="1826149"/>
              <a:ext cx="700168" cy="1240203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箭头: 右 62">
            <a:extLst>
              <a:ext uri="{FF2B5EF4-FFF2-40B4-BE49-F238E27FC236}">
                <a16:creationId xmlns:a16="http://schemas.microsoft.com/office/drawing/2014/main" id="{C4673483-BA04-4946-8B60-3B08DAB04667}"/>
              </a:ext>
            </a:extLst>
          </p:cNvPr>
          <p:cNvSpPr/>
          <p:nvPr/>
        </p:nvSpPr>
        <p:spPr>
          <a:xfrm>
            <a:off x="438000" y="1990376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A3DBA7-8DBF-4E3F-A814-5CC217F050FD}"/>
              </a:ext>
            </a:extLst>
          </p:cNvPr>
          <p:cNvGrpSpPr/>
          <p:nvPr/>
        </p:nvGrpSpPr>
        <p:grpSpPr>
          <a:xfrm>
            <a:off x="500508" y="3926718"/>
            <a:ext cx="3608594" cy="517565"/>
            <a:chOff x="500508" y="3926718"/>
            <a:chExt cx="3608594" cy="517565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3E245327-8D6D-4400-B2B7-AE95B4AB66EA}"/>
                </a:ext>
              </a:extLst>
            </p:cNvPr>
            <p:cNvGrpSpPr/>
            <p:nvPr/>
          </p:nvGrpSpPr>
          <p:grpSpPr>
            <a:xfrm>
              <a:off x="899592" y="3926718"/>
              <a:ext cx="3209510" cy="517565"/>
              <a:chOff x="899592" y="3926718"/>
              <a:chExt cx="3209510" cy="517565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A3560E87-E680-41D3-A25A-267AD28DE3E4}"/>
                  </a:ext>
                </a:extLst>
              </p:cNvPr>
              <p:cNvSpPr/>
              <p:nvPr/>
            </p:nvSpPr>
            <p:spPr>
              <a:xfrm>
                <a:off x="899592" y="4084243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2D28D9D9-2724-44B4-A496-4D114EA2BB9B}"/>
                  </a:ext>
                </a:extLst>
              </p:cNvPr>
              <p:cNvSpPr/>
              <p:nvPr/>
            </p:nvSpPr>
            <p:spPr>
              <a:xfrm>
                <a:off x="2196607" y="4084243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D7DC05A-0634-4C33-8C60-F52593754F1E}"/>
                  </a:ext>
                </a:extLst>
              </p:cNvPr>
              <p:cNvSpPr txBox="1"/>
              <p:nvPr/>
            </p:nvSpPr>
            <p:spPr>
              <a:xfrm>
                <a:off x="2053461" y="4074951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1,2,3</a:t>
                </a:r>
                <a:endPara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6F61377D-C10A-4F7C-8976-CE22B22778B5}"/>
                  </a:ext>
                </a:extLst>
              </p:cNvPr>
              <p:cNvSpPr/>
              <p:nvPr/>
            </p:nvSpPr>
            <p:spPr>
              <a:xfrm>
                <a:off x="3667989" y="4084243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9B97DE77-AB4D-47D3-BE07-A96D74DE802E}"/>
                  </a:ext>
                </a:extLst>
              </p:cNvPr>
              <p:cNvSpPr txBox="1"/>
              <p:nvPr/>
            </p:nvSpPr>
            <p:spPr>
              <a:xfrm>
                <a:off x="3635896" y="4066763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4,5</a:t>
                </a:r>
                <a:endPara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3B3C83D6-9542-4E76-B9BC-7150BD42E7C2}"/>
                  </a:ext>
                </a:extLst>
              </p:cNvPr>
              <p:cNvCxnSpPr>
                <a:cxnSpLocks/>
                <a:stCxn id="65" idx="6"/>
              </p:cNvCxnSpPr>
              <p:nvPr/>
            </p:nvCxnSpPr>
            <p:spPr>
              <a:xfrm>
                <a:off x="1259632" y="4264263"/>
                <a:ext cx="9369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15F1A9A7-5D91-403C-ACBB-17C00D361361}"/>
                  </a:ext>
                </a:extLst>
              </p:cNvPr>
              <p:cNvCxnSpPr>
                <a:cxnSpLocks/>
                <a:endCxn id="73" idx="1"/>
              </p:cNvCxnSpPr>
              <p:nvPr/>
            </p:nvCxnSpPr>
            <p:spPr>
              <a:xfrm>
                <a:off x="2556647" y="4251429"/>
                <a:ext cx="107924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BA27032B-8EC8-4D2A-AB48-F96449AECB9C}"/>
                  </a:ext>
                </a:extLst>
              </p:cNvPr>
              <p:cNvSpPr txBox="1"/>
              <p:nvPr/>
            </p:nvSpPr>
            <p:spPr>
              <a:xfrm>
                <a:off x="1531632" y="3926718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1E9DFB55-949D-4A83-9BA1-6B04436BD680}"/>
                  </a:ext>
                </a:extLst>
              </p:cNvPr>
              <p:cNvSpPr txBox="1"/>
              <p:nvPr/>
            </p:nvSpPr>
            <p:spPr>
              <a:xfrm>
                <a:off x="2901776" y="3933056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箭头: 右 63">
              <a:extLst>
                <a:ext uri="{FF2B5EF4-FFF2-40B4-BE49-F238E27FC236}">
                  <a16:creationId xmlns:a16="http://schemas.microsoft.com/office/drawing/2014/main" id="{7B8F413E-F0A5-4B43-B9E1-A28C0A63BA17}"/>
                </a:ext>
              </a:extLst>
            </p:cNvPr>
            <p:cNvSpPr/>
            <p:nvPr/>
          </p:nvSpPr>
          <p:spPr>
            <a:xfrm>
              <a:off x="500508" y="4152237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68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9" grpId="0"/>
      <p:bldP spid="50" grpId="0"/>
      <p:bldP spid="51" grpId="0"/>
      <p:bldP spid="57" grpId="0"/>
      <p:bldP spid="5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975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构造正规式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endParaRPr lang="zh-CN" altLang="en-US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）初态终态唯一化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975139"/>
              </a:xfrm>
              <a:prstGeom prst="rect">
                <a:avLst/>
              </a:prstGeom>
              <a:blipFill>
                <a:blip r:embed="rId3"/>
                <a:stretch>
                  <a:fillRect l="-688" b="-93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A808328A-30A0-429F-8376-37D567E4BFBC}"/>
              </a:ext>
            </a:extLst>
          </p:cNvPr>
          <p:cNvGrpSpPr/>
          <p:nvPr/>
        </p:nvGrpSpPr>
        <p:grpSpPr>
          <a:xfrm>
            <a:off x="1139553" y="2096858"/>
            <a:ext cx="4656583" cy="518574"/>
            <a:chOff x="1139553" y="2096858"/>
            <a:chExt cx="4656583" cy="51857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ED6873A-59C6-4E82-B27B-BAE06E9B48FB}"/>
                </a:ext>
              </a:extLst>
            </p:cNvPr>
            <p:cNvSpPr/>
            <p:nvPr/>
          </p:nvSpPr>
          <p:spPr>
            <a:xfrm>
              <a:off x="1547664" y="225539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AF13764-0605-4D26-A05C-DF31F2EA0A76}"/>
                </a:ext>
              </a:extLst>
            </p:cNvPr>
            <p:cNvSpPr/>
            <p:nvPr/>
          </p:nvSpPr>
          <p:spPr>
            <a:xfrm>
              <a:off x="5436096" y="2255392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E873EEA-B9F5-4D5E-9A61-BDDECE0155A0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1907704" y="2435412"/>
              <a:ext cx="3528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A62CA22-D530-4C1D-A9B2-F9C4B647BC86}"/>
                    </a:ext>
                  </a:extLst>
                </p:cNvPr>
                <p:cNvSpPr txBox="1"/>
                <p:nvPr/>
              </p:nvSpPr>
              <p:spPr>
                <a:xfrm>
                  <a:off x="2723926" y="2096858"/>
                  <a:ext cx="203921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A62CA22-D530-4C1D-A9B2-F9C4B647B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3926" y="2096858"/>
                  <a:ext cx="2039212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612327E5-D29F-41F1-A42B-C8255560477C}"/>
                </a:ext>
              </a:extLst>
            </p:cNvPr>
            <p:cNvSpPr/>
            <p:nvPr/>
          </p:nvSpPr>
          <p:spPr>
            <a:xfrm>
              <a:off x="1139553" y="2328032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8">
            <a:extLst>
              <a:ext uri="{FF2B5EF4-FFF2-40B4-BE49-F238E27FC236}">
                <a16:creationId xmlns:a16="http://schemas.microsoft.com/office/drawing/2014/main" id="{A4E71DCC-A759-440A-8DAF-B3D5233D2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87" y="2662929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lvl="1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）箭弧上单符化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5B67C85-4223-4A50-995D-C9F89BEE9EE9}"/>
              </a:ext>
            </a:extLst>
          </p:cNvPr>
          <p:cNvGrpSpPr/>
          <p:nvPr/>
        </p:nvGrpSpPr>
        <p:grpSpPr>
          <a:xfrm>
            <a:off x="1139553" y="3320987"/>
            <a:ext cx="4656583" cy="540061"/>
            <a:chOff x="1139553" y="3320987"/>
            <a:chExt cx="4656583" cy="54006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8743052-7433-4071-88EA-D7FB2714A389}"/>
                </a:ext>
              </a:extLst>
            </p:cNvPr>
            <p:cNvSpPr/>
            <p:nvPr/>
          </p:nvSpPr>
          <p:spPr>
            <a:xfrm>
              <a:off x="1547664" y="350100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9F3DE2D-8152-49E4-89C1-7586AF3BA879}"/>
                </a:ext>
              </a:extLst>
            </p:cNvPr>
            <p:cNvSpPr/>
            <p:nvPr/>
          </p:nvSpPr>
          <p:spPr>
            <a:xfrm>
              <a:off x="5436096" y="3501008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CEB4DBB3-7C4A-49E3-AD42-EB7EC756D36B}"/>
                </a:ext>
              </a:extLst>
            </p:cNvPr>
            <p:cNvCxnSpPr>
              <a:cxnSpLocks/>
              <a:stCxn id="20" idx="6"/>
              <a:endCxn id="25" idx="2"/>
            </p:cNvCxnSpPr>
            <p:nvPr/>
          </p:nvCxnSpPr>
          <p:spPr>
            <a:xfrm flipV="1">
              <a:off x="1907704" y="3681027"/>
              <a:ext cx="81602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67C0A9B-8423-4E94-ADF6-713E29DFB561}"/>
                    </a:ext>
                  </a:extLst>
                </p:cNvPr>
                <p:cNvSpPr txBox="1"/>
                <p:nvPr/>
              </p:nvSpPr>
              <p:spPr>
                <a:xfrm>
                  <a:off x="3419872" y="3331730"/>
                  <a:ext cx="14893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67C0A9B-8423-4E94-ADF6-713E29DFB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3331730"/>
                  <a:ext cx="1489382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D29A288-73C6-4995-83B8-5A0EA92DA982}"/>
                </a:ext>
              </a:extLst>
            </p:cNvPr>
            <p:cNvSpPr/>
            <p:nvPr/>
          </p:nvSpPr>
          <p:spPr>
            <a:xfrm>
              <a:off x="1139553" y="3573648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1170839-1B3F-4459-BF6A-F41F51B0DB69}"/>
                </a:ext>
              </a:extLst>
            </p:cNvPr>
            <p:cNvSpPr/>
            <p:nvPr/>
          </p:nvSpPr>
          <p:spPr>
            <a:xfrm>
              <a:off x="2723729" y="350100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91B259CF-1025-45FD-B649-A1963317C3D1}"/>
                </a:ext>
              </a:extLst>
            </p:cNvPr>
            <p:cNvCxnSpPr>
              <a:cxnSpLocks/>
              <a:stCxn id="25" idx="6"/>
              <a:endCxn id="21" idx="2"/>
            </p:cNvCxnSpPr>
            <p:nvPr/>
          </p:nvCxnSpPr>
          <p:spPr>
            <a:xfrm>
              <a:off x="3083769" y="3681027"/>
              <a:ext cx="23523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96A8141-7D7D-426A-ACC7-ABA80EBFC0C8}"/>
                    </a:ext>
                  </a:extLst>
                </p:cNvPr>
                <p:cNvSpPr txBox="1"/>
                <p:nvPr/>
              </p:nvSpPr>
              <p:spPr>
                <a:xfrm>
                  <a:off x="1896484" y="3320987"/>
                  <a:ext cx="7954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96A8141-7D7D-426A-ACC7-ABA80EBFC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484" y="3320987"/>
                  <a:ext cx="795410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F058BDA-232B-4EA0-A58C-E94B2EAF039D}"/>
              </a:ext>
            </a:extLst>
          </p:cNvPr>
          <p:cNvGrpSpPr/>
          <p:nvPr/>
        </p:nvGrpSpPr>
        <p:grpSpPr>
          <a:xfrm>
            <a:off x="1139553" y="4010970"/>
            <a:ext cx="4656583" cy="550957"/>
            <a:chOff x="1139553" y="3310091"/>
            <a:chExt cx="4656583" cy="550957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02BDBA5-327F-4C9B-B4B7-8C50EA317B0A}"/>
                </a:ext>
              </a:extLst>
            </p:cNvPr>
            <p:cNvSpPr/>
            <p:nvPr/>
          </p:nvSpPr>
          <p:spPr>
            <a:xfrm>
              <a:off x="1547664" y="350100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A063E9B-F137-4393-8338-3D3D226CF80F}"/>
                </a:ext>
              </a:extLst>
            </p:cNvPr>
            <p:cNvSpPr/>
            <p:nvPr/>
          </p:nvSpPr>
          <p:spPr>
            <a:xfrm>
              <a:off x="5436096" y="3501008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11E8C68-94E6-448B-B8FF-C2E9A96DDD3E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 flipV="1">
              <a:off x="1907704" y="3681027"/>
              <a:ext cx="81602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F106E99-93AF-4AF4-A99C-5195518160BE}"/>
                    </a:ext>
                  </a:extLst>
                </p:cNvPr>
                <p:cNvSpPr txBox="1"/>
                <p:nvPr/>
              </p:nvSpPr>
              <p:spPr>
                <a:xfrm>
                  <a:off x="3226303" y="3310091"/>
                  <a:ext cx="76963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𝑎𝑎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𝑏𝑏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F106E99-93AF-4AF4-A99C-5195518160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303" y="3310091"/>
                  <a:ext cx="769633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F6D231D1-0DCD-4AEE-92D5-1CBF19C63220}"/>
                </a:ext>
              </a:extLst>
            </p:cNvPr>
            <p:cNvSpPr/>
            <p:nvPr/>
          </p:nvSpPr>
          <p:spPr>
            <a:xfrm>
              <a:off x="1139553" y="3573648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B1276933-F017-473D-A454-A4F1F38F97D5}"/>
                </a:ext>
              </a:extLst>
            </p:cNvPr>
            <p:cNvSpPr/>
            <p:nvPr/>
          </p:nvSpPr>
          <p:spPr>
            <a:xfrm>
              <a:off x="2723729" y="350100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2B4E0B07-576D-41AE-818C-B5295C60AF26}"/>
                </a:ext>
              </a:extLst>
            </p:cNvPr>
            <p:cNvCxnSpPr>
              <a:cxnSpLocks/>
              <a:stCxn id="38" idx="6"/>
              <a:endCxn id="43" idx="2"/>
            </p:cNvCxnSpPr>
            <p:nvPr/>
          </p:nvCxnSpPr>
          <p:spPr>
            <a:xfrm>
              <a:off x="3083769" y="3681027"/>
              <a:ext cx="11281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E6EF851E-0B99-4ED5-B763-BBA66625B6D8}"/>
                    </a:ext>
                  </a:extLst>
                </p:cNvPr>
                <p:cNvSpPr txBox="1"/>
                <p:nvPr/>
              </p:nvSpPr>
              <p:spPr>
                <a:xfrm>
                  <a:off x="1896484" y="3320987"/>
                  <a:ext cx="7954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E6EF851E-0B99-4ED5-B763-BBA66625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484" y="3320987"/>
                  <a:ext cx="795410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751FEDAA-F2A8-4F9B-9EDE-4F9E272C1FB2}"/>
                </a:ext>
              </a:extLst>
            </p:cNvPr>
            <p:cNvSpPr/>
            <p:nvPr/>
          </p:nvSpPr>
          <p:spPr>
            <a:xfrm>
              <a:off x="4211960" y="350100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1865B415-F058-4360-BA99-2065D32A58C8}"/>
                </a:ext>
              </a:extLst>
            </p:cNvPr>
            <p:cNvCxnSpPr>
              <a:cxnSpLocks/>
              <a:stCxn id="43" idx="6"/>
              <a:endCxn id="34" idx="2"/>
            </p:cNvCxnSpPr>
            <p:nvPr/>
          </p:nvCxnSpPr>
          <p:spPr>
            <a:xfrm>
              <a:off x="4572000" y="3681027"/>
              <a:ext cx="86409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625067A-934D-499D-92E7-EA60DF3A5ED0}"/>
                    </a:ext>
                  </a:extLst>
                </p:cNvPr>
                <p:cNvSpPr txBox="1"/>
                <p:nvPr/>
              </p:nvSpPr>
              <p:spPr>
                <a:xfrm>
                  <a:off x="4606343" y="3342473"/>
                  <a:ext cx="7954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625067A-934D-499D-92E7-EA60DF3A5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6343" y="3342473"/>
                  <a:ext cx="79541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FFC5B34-A89A-4309-91BB-D2AD7B6936FC}"/>
              </a:ext>
            </a:extLst>
          </p:cNvPr>
          <p:cNvGrpSpPr/>
          <p:nvPr/>
        </p:nvGrpSpPr>
        <p:grpSpPr>
          <a:xfrm>
            <a:off x="1146508" y="4598334"/>
            <a:ext cx="6089788" cy="1062914"/>
            <a:chOff x="1146508" y="4578905"/>
            <a:chExt cx="6089788" cy="1062914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0B44181-FEB8-45AE-BEFE-26F2D48FC9D7}"/>
                </a:ext>
              </a:extLst>
            </p:cNvPr>
            <p:cNvSpPr/>
            <p:nvPr/>
          </p:nvSpPr>
          <p:spPr>
            <a:xfrm>
              <a:off x="1554619" y="504914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EFD1F88F-408A-46F4-9842-B854664FE8E7}"/>
                </a:ext>
              </a:extLst>
            </p:cNvPr>
            <p:cNvSpPr/>
            <p:nvPr/>
          </p:nvSpPr>
          <p:spPr>
            <a:xfrm>
              <a:off x="6876256" y="5049146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F291DCF9-A6E6-4CAA-84D7-48174E0A521A}"/>
                </a:ext>
              </a:extLst>
            </p:cNvPr>
            <p:cNvCxnSpPr>
              <a:cxnSpLocks/>
              <a:stCxn id="51" idx="6"/>
              <a:endCxn id="64" idx="2"/>
            </p:cNvCxnSpPr>
            <p:nvPr/>
          </p:nvCxnSpPr>
          <p:spPr>
            <a:xfrm flipV="1">
              <a:off x="1914659" y="5225934"/>
              <a:ext cx="536293" cy="32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C7EC640-18F3-4BAE-B059-9A1654C82841}"/>
                </a:ext>
              </a:extLst>
            </p:cNvPr>
            <p:cNvSpPr txBox="1"/>
            <p:nvPr/>
          </p:nvSpPr>
          <p:spPr>
            <a:xfrm>
              <a:off x="4112357" y="477866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BA4531B3-B748-4CC6-A239-04B938F0A242}"/>
                </a:ext>
              </a:extLst>
            </p:cNvPr>
            <p:cNvSpPr/>
            <p:nvPr/>
          </p:nvSpPr>
          <p:spPr>
            <a:xfrm>
              <a:off x="1146508" y="5121786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A6D3AE5C-17D1-4F0E-97BC-291D8A09936C}"/>
                </a:ext>
              </a:extLst>
            </p:cNvPr>
            <p:cNvSpPr/>
            <p:nvPr/>
          </p:nvSpPr>
          <p:spPr>
            <a:xfrm>
              <a:off x="3397800" y="504914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9D605E9-B7DD-4C48-A6B5-5C2376820610}"/>
                </a:ext>
              </a:extLst>
            </p:cNvPr>
            <p:cNvSpPr txBox="1"/>
            <p:nvPr/>
          </p:nvSpPr>
          <p:spPr>
            <a:xfrm>
              <a:off x="2215364" y="4628093"/>
              <a:ext cx="4844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a|b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7CF2F49-6B72-40EF-BB44-2914AF4D5B04}"/>
                </a:ext>
              </a:extLst>
            </p:cNvPr>
            <p:cNvSpPr/>
            <p:nvPr/>
          </p:nvSpPr>
          <p:spPr>
            <a:xfrm>
              <a:off x="4886031" y="504914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C624481-CB60-4599-BE78-0522FDA972F3}"/>
                </a:ext>
              </a:extLst>
            </p:cNvPr>
            <p:cNvSpPr/>
            <p:nvPr/>
          </p:nvSpPr>
          <p:spPr>
            <a:xfrm>
              <a:off x="2450952" y="504591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A933E461-741B-4EBF-8226-83BABA3A8EC4}"/>
                </a:ext>
              </a:extLst>
            </p:cNvPr>
            <p:cNvCxnSpPr>
              <a:cxnSpLocks/>
              <a:stCxn id="64" idx="6"/>
              <a:endCxn id="56" idx="2"/>
            </p:cNvCxnSpPr>
            <p:nvPr/>
          </p:nvCxnSpPr>
          <p:spPr>
            <a:xfrm>
              <a:off x="2810992" y="5225934"/>
              <a:ext cx="586808" cy="3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19A2970F-9E28-4E92-8BAB-692DF62AFE50}"/>
                </a:ext>
              </a:extLst>
            </p:cNvPr>
            <p:cNvSpPr txBox="1"/>
            <p:nvPr/>
          </p:nvSpPr>
          <p:spPr>
            <a:xfrm>
              <a:off x="4115789" y="5303265"/>
              <a:ext cx="447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连接符: 曲线 68">
              <a:extLst>
                <a:ext uri="{FF2B5EF4-FFF2-40B4-BE49-F238E27FC236}">
                  <a16:creationId xmlns:a16="http://schemas.microsoft.com/office/drawing/2014/main" id="{03D5F37C-1F2B-46AE-A619-79129B6EA4FB}"/>
                </a:ext>
              </a:extLst>
            </p:cNvPr>
            <p:cNvCxnSpPr>
              <a:cxnSpLocks/>
              <a:stCxn id="64" idx="1"/>
              <a:endCxn id="64" idx="7"/>
            </p:cNvCxnSpPr>
            <p:nvPr/>
          </p:nvCxnSpPr>
          <p:spPr>
            <a:xfrm rot="5400000" flipH="1" flipV="1">
              <a:off x="2630972" y="4971348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曲线 71">
              <a:extLst>
                <a:ext uri="{FF2B5EF4-FFF2-40B4-BE49-F238E27FC236}">
                  <a16:creationId xmlns:a16="http://schemas.microsoft.com/office/drawing/2014/main" id="{8BC9F90E-FC88-433C-85DC-48E4060EFD83}"/>
                </a:ext>
              </a:extLst>
            </p:cNvPr>
            <p:cNvCxnSpPr>
              <a:cxnSpLocks/>
              <a:stCxn id="56" idx="7"/>
              <a:endCxn id="59" idx="1"/>
            </p:cNvCxnSpPr>
            <p:nvPr/>
          </p:nvCxnSpPr>
          <p:spPr>
            <a:xfrm rot="5400000" flipH="1" flipV="1">
              <a:off x="4321935" y="4485050"/>
              <a:ext cx="12700" cy="1233645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连接符: 曲线 74">
              <a:extLst>
                <a:ext uri="{FF2B5EF4-FFF2-40B4-BE49-F238E27FC236}">
                  <a16:creationId xmlns:a16="http://schemas.microsoft.com/office/drawing/2014/main" id="{EB271347-6B7E-4436-8E20-27E027405633}"/>
                </a:ext>
              </a:extLst>
            </p:cNvPr>
            <p:cNvCxnSpPr>
              <a:cxnSpLocks/>
              <a:stCxn id="56" idx="5"/>
              <a:endCxn id="59" idx="3"/>
            </p:cNvCxnSpPr>
            <p:nvPr/>
          </p:nvCxnSpPr>
          <p:spPr>
            <a:xfrm rot="16200000" flipH="1">
              <a:off x="4321935" y="4739635"/>
              <a:ext cx="12700" cy="1233645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9B54495D-E38C-4839-8E4B-3C32F0D87193}"/>
                </a:ext>
              </a:extLst>
            </p:cNvPr>
            <p:cNvSpPr/>
            <p:nvPr/>
          </p:nvSpPr>
          <p:spPr>
            <a:xfrm>
              <a:off x="5940152" y="504914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3" name="连接符: 曲线 82">
              <a:extLst>
                <a:ext uri="{FF2B5EF4-FFF2-40B4-BE49-F238E27FC236}">
                  <a16:creationId xmlns:a16="http://schemas.microsoft.com/office/drawing/2014/main" id="{8043949E-BF1F-408C-B015-21444848B335}"/>
                </a:ext>
              </a:extLst>
            </p:cNvPr>
            <p:cNvCxnSpPr>
              <a:cxnSpLocks/>
              <a:stCxn id="82" idx="1"/>
              <a:endCxn id="82" idx="7"/>
            </p:cNvCxnSpPr>
            <p:nvPr/>
          </p:nvCxnSpPr>
          <p:spPr>
            <a:xfrm rot="5400000" flipH="1" flipV="1">
              <a:off x="6120172" y="497457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A9AF0794-AE16-4290-8186-5E15EC702BD6}"/>
                </a:ext>
              </a:extLst>
            </p:cNvPr>
            <p:cNvSpPr txBox="1"/>
            <p:nvPr/>
          </p:nvSpPr>
          <p:spPr>
            <a:xfrm>
              <a:off x="6091585" y="4578905"/>
              <a:ext cx="4844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a|b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46558D68-F10C-4E60-ABB9-D7FDF9210F2D}"/>
                </a:ext>
              </a:extLst>
            </p:cNvPr>
            <p:cNvCxnSpPr>
              <a:cxnSpLocks/>
              <a:stCxn id="59" idx="6"/>
              <a:endCxn id="82" idx="2"/>
            </p:cNvCxnSpPr>
            <p:nvPr/>
          </p:nvCxnSpPr>
          <p:spPr>
            <a:xfrm>
              <a:off x="5246071" y="5229165"/>
              <a:ext cx="6940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4868A454-464A-42E9-B122-C1CBD935C2BB}"/>
                </a:ext>
              </a:extLst>
            </p:cNvPr>
            <p:cNvCxnSpPr>
              <a:cxnSpLocks/>
              <a:stCxn id="82" idx="6"/>
              <a:endCxn id="52" idx="2"/>
            </p:cNvCxnSpPr>
            <p:nvPr/>
          </p:nvCxnSpPr>
          <p:spPr>
            <a:xfrm>
              <a:off x="6300192" y="5229165"/>
              <a:ext cx="57606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391C2F08-B28A-47F1-9DBC-41B4DDD2430D}"/>
                </a:ext>
              </a:extLst>
            </p:cNvPr>
            <p:cNvSpPr txBox="1"/>
            <p:nvPr/>
          </p:nvSpPr>
          <p:spPr>
            <a:xfrm>
              <a:off x="2000115" y="491745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383E72F-664F-4A2F-B2FC-60E065E1D0DD}"/>
                </a:ext>
              </a:extLst>
            </p:cNvPr>
            <p:cNvSpPr txBox="1"/>
            <p:nvPr/>
          </p:nvSpPr>
          <p:spPr>
            <a:xfrm>
              <a:off x="2908292" y="490276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2BAEF8B9-DFA0-4792-AA2D-4DD7286E7D9B}"/>
                </a:ext>
              </a:extLst>
            </p:cNvPr>
            <p:cNvSpPr txBox="1"/>
            <p:nvPr/>
          </p:nvSpPr>
          <p:spPr>
            <a:xfrm>
              <a:off x="5353621" y="493571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C4D2C3FF-C718-4D01-84F1-765E67B6F227}"/>
                </a:ext>
              </a:extLst>
            </p:cNvPr>
            <p:cNvSpPr txBox="1"/>
            <p:nvPr/>
          </p:nvSpPr>
          <p:spPr>
            <a:xfrm>
              <a:off x="6413786" y="495250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8662BF2-A3CE-4F42-9A42-D5B89445E8D8}"/>
              </a:ext>
            </a:extLst>
          </p:cNvPr>
          <p:cNvGrpSpPr/>
          <p:nvPr/>
        </p:nvGrpSpPr>
        <p:grpSpPr>
          <a:xfrm>
            <a:off x="1146508" y="5661248"/>
            <a:ext cx="6089788" cy="1186778"/>
            <a:chOff x="1146508" y="4578905"/>
            <a:chExt cx="6089788" cy="1186778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0D44684-3C56-4392-A810-28186E20CB21}"/>
                </a:ext>
              </a:extLst>
            </p:cNvPr>
            <p:cNvSpPr/>
            <p:nvPr/>
          </p:nvSpPr>
          <p:spPr>
            <a:xfrm>
              <a:off x="1554619" y="504914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0F66CA2F-A4F4-4615-A340-960FD715FD50}"/>
                </a:ext>
              </a:extLst>
            </p:cNvPr>
            <p:cNvSpPr/>
            <p:nvPr/>
          </p:nvSpPr>
          <p:spPr>
            <a:xfrm>
              <a:off x="6876256" y="5049146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DCA4A8F3-8926-4FC1-B3A8-769E8702F41F}"/>
                </a:ext>
              </a:extLst>
            </p:cNvPr>
            <p:cNvCxnSpPr>
              <a:cxnSpLocks/>
              <a:stCxn id="99" idx="6"/>
              <a:endCxn id="107" idx="2"/>
            </p:cNvCxnSpPr>
            <p:nvPr/>
          </p:nvCxnSpPr>
          <p:spPr>
            <a:xfrm flipV="1">
              <a:off x="1914659" y="5225934"/>
              <a:ext cx="536293" cy="32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箭头: 右 102">
              <a:extLst>
                <a:ext uri="{FF2B5EF4-FFF2-40B4-BE49-F238E27FC236}">
                  <a16:creationId xmlns:a16="http://schemas.microsoft.com/office/drawing/2014/main" id="{0489EDA1-A387-4B3F-AE81-A102C49897E2}"/>
                </a:ext>
              </a:extLst>
            </p:cNvPr>
            <p:cNvSpPr/>
            <p:nvPr/>
          </p:nvSpPr>
          <p:spPr>
            <a:xfrm>
              <a:off x="1146508" y="5121786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551A036D-5B9F-4A3F-A118-52D8346BFA65}"/>
                </a:ext>
              </a:extLst>
            </p:cNvPr>
            <p:cNvSpPr/>
            <p:nvPr/>
          </p:nvSpPr>
          <p:spPr>
            <a:xfrm>
              <a:off x="3397800" y="504914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166B26E3-F7BA-4671-9E53-6DCE273C874C}"/>
                </a:ext>
              </a:extLst>
            </p:cNvPr>
            <p:cNvSpPr txBox="1"/>
            <p:nvPr/>
          </p:nvSpPr>
          <p:spPr>
            <a:xfrm>
              <a:off x="2322671" y="462809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88B6AAF2-8763-4B1C-AB50-E76E316C1711}"/>
                </a:ext>
              </a:extLst>
            </p:cNvPr>
            <p:cNvSpPr/>
            <p:nvPr/>
          </p:nvSpPr>
          <p:spPr>
            <a:xfrm>
              <a:off x="4886031" y="504914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F9FBBA55-5538-470F-99EF-AF78A9689B51}"/>
                </a:ext>
              </a:extLst>
            </p:cNvPr>
            <p:cNvSpPr/>
            <p:nvPr/>
          </p:nvSpPr>
          <p:spPr>
            <a:xfrm>
              <a:off x="2450952" y="504591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1EDAF762-A7FB-4E17-B965-12BD1248AF07}"/>
                </a:ext>
              </a:extLst>
            </p:cNvPr>
            <p:cNvCxnSpPr>
              <a:cxnSpLocks/>
              <a:stCxn id="107" idx="6"/>
              <a:endCxn id="104" idx="2"/>
            </p:cNvCxnSpPr>
            <p:nvPr/>
          </p:nvCxnSpPr>
          <p:spPr>
            <a:xfrm>
              <a:off x="2810992" y="5225934"/>
              <a:ext cx="586808" cy="3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连接符: 曲线 109">
              <a:extLst>
                <a:ext uri="{FF2B5EF4-FFF2-40B4-BE49-F238E27FC236}">
                  <a16:creationId xmlns:a16="http://schemas.microsoft.com/office/drawing/2014/main" id="{9717C7E1-82EA-454E-A67A-C547C5E2BBB4}"/>
                </a:ext>
              </a:extLst>
            </p:cNvPr>
            <p:cNvCxnSpPr>
              <a:cxnSpLocks/>
              <a:stCxn id="107" idx="1"/>
              <a:endCxn id="107" idx="7"/>
            </p:cNvCxnSpPr>
            <p:nvPr/>
          </p:nvCxnSpPr>
          <p:spPr>
            <a:xfrm rot="5400000" flipH="1" flipV="1">
              <a:off x="2630972" y="4971348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连接符: 曲线 110">
              <a:extLst>
                <a:ext uri="{FF2B5EF4-FFF2-40B4-BE49-F238E27FC236}">
                  <a16:creationId xmlns:a16="http://schemas.microsoft.com/office/drawing/2014/main" id="{3BC8FE14-4D1A-4199-9F97-51C3EAEDB955}"/>
                </a:ext>
              </a:extLst>
            </p:cNvPr>
            <p:cNvCxnSpPr>
              <a:cxnSpLocks/>
              <a:stCxn id="104" idx="7"/>
              <a:endCxn id="133" idx="2"/>
            </p:cNvCxnSpPr>
            <p:nvPr/>
          </p:nvCxnSpPr>
          <p:spPr>
            <a:xfrm rot="5400000" flipH="1" flipV="1">
              <a:off x="3849888" y="4780197"/>
              <a:ext cx="176901" cy="46645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连接符: 曲线 111">
              <a:extLst>
                <a:ext uri="{FF2B5EF4-FFF2-40B4-BE49-F238E27FC236}">
                  <a16:creationId xmlns:a16="http://schemas.microsoft.com/office/drawing/2014/main" id="{05F7F62C-75A6-4FA7-AECE-18F67C03005F}"/>
                </a:ext>
              </a:extLst>
            </p:cNvPr>
            <p:cNvCxnSpPr>
              <a:cxnSpLocks/>
              <a:stCxn id="104" idx="5"/>
              <a:endCxn id="140" idx="2"/>
            </p:cNvCxnSpPr>
            <p:nvPr/>
          </p:nvCxnSpPr>
          <p:spPr>
            <a:xfrm rot="16200000" flipH="1">
              <a:off x="3847533" y="5214038"/>
              <a:ext cx="141320" cy="426160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EC62AF66-D26C-4586-A111-AD70411D75E1}"/>
                </a:ext>
              </a:extLst>
            </p:cNvPr>
            <p:cNvSpPr/>
            <p:nvPr/>
          </p:nvSpPr>
          <p:spPr>
            <a:xfrm>
              <a:off x="5940152" y="504914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4" name="连接符: 曲线 113">
              <a:extLst>
                <a:ext uri="{FF2B5EF4-FFF2-40B4-BE49-F238E27FC236}">
                  <a16:creationId xmlns:a16="http://schemas.microsoft.com/office/drawing/2014/main" id="{E5EFE410-84AE-48BA-9156-4B1443C05859}"/>
                </a:ext>
              </a:extLst>
            </p:cNvPr>
            <p:cNvCxnSpPr>
              <a:cxnSpLocks/>
              <a:stCxn id="113" idx="1"/>
              <a:endCxn id="113" idx="7"/>
            </p:cNvCxnSpPr>
            <p:nvPr/>
          </p:nvCxnSpPr>
          <p:spPr>
            <a:xfrm rot="5400000" flipH="1" flipV="1">
              <a:off x="6120172" y="497457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370E0B31-E77F-4882-A511-83BCEEF48A3F}"/>
                </a:ext>
              </a:extLst>
            </p:cNvPr>
            <p:cNvSpPr txBox="1"/>
            <p:nvPr/>
          </p:nvSpPr>
          <p:spPr>
            <a:xfrm>
              <a:off x="6091585" y="457890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92451933-5A35-411A-A868-2289430EC689}"/>
                </a:ext>
              </a:extLst>
            </p:cNvPr>
            <p:cNvCxnSpPr>
              <a:cxnSpLocks/>
              <a:stCxn id="106" idx="6"/>
              <a:endCxn id="113" idx="2"/>
            </p:cNvCxnSpPr>
            <p:nvPr/>
          </p:nvCxnSpPr>
          <p:spPr>
            <a:xfrm>
              <a:off x="5246071" y="5229165"/>
              <a:ext cx="6940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9776EA27-56EC-498F-A7DC-9DBB3F99A891}"/>
                </a:ext>
              </a:extLst>
            </p:cNvPr>
            <p:cNvCxnSpPr>
              <a:cxnSpLocks/>
              <a:stCxn id="113" idx="6"/>
              <a:endCxn id="100" idx="2"/>
            </p:cNvCxnSpPr>
            <p:nvPr/>
          </p:nvCxnSpPr>
          <p:spPr>
            <a:xfrm>
              <a:off x="6300192" y="5229165"/>
              <a:ext cx="57606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F7ADFE6F-E9E2-45F4-9E08-55DEA7761D83}"/>
                </a:ext>
              </a:extLst>
            </p:cNvPr>
            <p:cNvSpPr txBox="1"/>
            <p:nvPr/>
          </p:nvSpPr>
          <p:spPr>
            <a:xfrm>
              <a:off x="2000115" y="491745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C72E7221-43E8-4339-B503-8EDF4E0ACC69}"/>
                </a:ext>
              </a:extLst>
            </p:cNvPr>
            <p:cNvSpPr txBox="1"/>
            <p:nvPr/>
          </p:nvSpPr>
          <p:spPr>
            <a:xfrm>
              <a:off x="2908292" y="490276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96A9B407-580A-4A6F-9121-57238C07BB10}"/>
                </a:ext>
              </a:extLst>
            </p:cNvPr>
            <p:cNvSpPr txBox="1"/>
            <p:nvPr/>
          </p:nvSpPr>
          <p:spPr>
            <a:xfrm>
              <a:off x="5353621" y="493571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3FDBBF60-8E98-4C83-83FE-601BA4E5F2FD}"/>
                </a:ext>
              </a:extLst>
            </p:cNvPr>
            <p:cNvSpPr txBox="1"/>
            <p:nvPr/>
          </p:nvSpPr>
          <p:spPr>
            <a:xfrm>
              <a:off x="6413786" y="495250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2" name="连接符: 曲线 121">
              <a:extLst>
                <a:ext uri="{FF2B5EF4-FFF2-40B4-BE49-F238E27FC236}">
                  <a16:creationId xmlns:a16="http://schemas.microsoft.com/office/drawing/2014/main" id="{0827CA62-162E-41E4-9A95-ED9221E66F52}"/>
                </a:ext>
              </a:extLst>
            </p:cNvPr>
            <p:cNvCxnSpPr>
              <a:cxnSpLocks/>
              <a:stCxn id="107" idx="3"/>
              <a:endCxn id="107" idx="5"/>
            </p:cNvCxnSpPr>
            <p:nvPr/>
          </p:nvCxnSpPr>
          <p:spPr>
            <a:xfrm rot="16200000" flipH="1">
              <a:off x="2630972" y="5225934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3DCAC96C-5A16-4E23-8BC0-795F9F80AFC3}"/>
                </a:ext>
              </a:extLst>
            </p:cNvPr>
            <p:cNvSpPr txBox="1"/>
            <p:nvPr/>
          </p:nvSpPr>
          <p:spPr>
            <a:xfrm>
              <a:off x="2706747" y="5330649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6" name="连接符: 曲线 125">
              <a:extLst>
                <a:ext uri="{FF2B5EF4-FFF2-40B4-BE49-F238E27FC236}">
                  <a16:creationId xmlns:a16="http://schemas.microsoft.com/office/drawing/2014/main" id="{05981150-6B24-46F3-BE94-CD269D9CB6DE}"/>
                </a:ext>
              </a:extLst>
            </p:cNvPr>
            <p:cNvCxnSpPr>
              <a:cxnSpLocks/>
              <a:stCxn id="113" idx="3"/>
              <a:endCxn id="113" idx="5"/>
            </p:cNvCxnSpPr>
            <p:nvPr/>
          </p:nvCxnSpPr>
          <p:spPr>
            <a:xfrm rot="16200000" flipH="1">
              <a:off x="6120172" y="5229165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E939A1C3-D68A-4272-87A3-50834648D504}"/>
                </a:ext>
              </a:extLst>
            </p:cNvPr>
            <p:cNvSpPr txBox="1"/>
            <p:nvPr/>
          </p:nvSpPr>
          <p:spPr>
            <a:xfrm>
              <a:off x="6196413" y="5359577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F9A13D1-7CBF-45A8-9C80-8ADD1C2526A2}"/>
                </a:ext>
              </a:extLst>
            </p:cNvPr>
            <p:cNvSpPr/>
            <p:nvPr/>
          </p:nvSpPr>
          <p:spPr>
            <a:xfrm>
              <a:off x="4171564" y="474495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5" name="连接符: 曲线 134">
              <a:extLst>
                <a:ext uri="{FF2B5EF4-FFF2-40B4-BE49-F238E27FC236}">
                  <a16:creationId xmlns:a16="http://schemas.microsoft.com/office/drawing/2014/main" id="{766481DF-0543-4EA1-9286-77AD7DC99FD0}"/>
                </a:ext>
              </a:extLst>
            </p:cNvPr>
            <p:cNvCxnSpPr>
              <a:cxnSpLocks/>
              <a:stCxn id="133" idx="6"/>
              <a:endCxn id="106" idx="1"/>
            </p:cNvCxnSpPr>
            <p:nvPr/>
          </p:nvCxnSpPr>
          <p:spPr>
            <a:xfrm>
              <a:off x="4531604" y="4924971"/>
              <a:ext cx="407154" cy="17690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64B2508A-7F1C-4F79-9FEA-8B9953515EDC}"/>
                </a:ext>
              </a:extLst>
            </p:cNvPr>
            <p:cNvSpPr/>
            <p:nvPr/>
          </p:nvSpPr>
          <p:spPr>
            <a:xfrm>
              <a:off x="4131273" y="531775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2" name="连接符: 曲线 141">
              <a:extLst>
                <a:ext uri="{FF2B5EF4-FFF2-40B4-BE49-F238E27FC236}">
                  <a16:creationId xmlns:a16="http://schemas.microsoft.com/office/drawing/2014/main" id="{15509835-80E5-4954-B8D5-FCAF262E55A6}"/>
                </a:ext>
              </a:extLst>
            </p:cNvPr>
            <p:cNvCxnSpPr>
              <a:cxnSpLocks/>
              <a:stCxn id="140" idx="6"/>
              <a:endCxn id="106" idx="3"/>
            </p:cNvCxnSpPr>
            <p:nvPr/>
          </p:nvCxnSpPr>
          <p:spPr>
            <a:xfrm flipV="1">
              <a:off x="4491313" y="5356458"/>
              <a:ext cx="447445" cy="141320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7C2528DD-44E8-4BBE-8E5C-8110C8E637C4}"/>
                </a:ext>
              </a:extLst>
            </p:cNvPr>
            <p:cNvSpPr txBox="1"/>
            <p:nvPr/>
          </p:nvSpPr>
          <p:spPr>
            <a:xfrm>
              <a:off x="3718243" y="467486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B42F6F6B-2F37-4397-8AD7-3E7B73532EE4}"/>
                </a:ext>
              </a:extLst>
            </p:cNvPr>
            <p:cNvSpPr txBox="1"/>
            <p:nvPr/>
          </p:nvSpPr>
          <p:spPr>
            <a:xfrm>
              <a:off x="4601483" y="467038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760F6224-BB63-4F08-91EE-461C6F9FAEC5}"/>
                </a:ext>
              </a:extLst>
            </p:cNvPr>
            <p:cNvSpPr txBox="1"/>
            <p:nvPr/>
          </p:nvSpPr>
          <p:spPr>
            <a:xfrm>
              <a:off x="3710716" y="541419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C382EB5F-F7D4-494D-AA22-890BE5852DCE}"/>
                </a:ext>
              </a:extLst>
            </p:cNvPr>
            <p:cNvSpPr txBox="1"/>
            <p:nvPr/>
          </p:nvSpPr>
          <p:spPr>
            <a:xfrm>
              <a:off x="4642773" y="5427129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23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lvl="1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）寻找可合并状态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0D44684-3C56-4392-A810-28186E20CB21}"/>
              </a:ext>
            </a:extLst>
          </p:cNvPr>
          <p:cNvSpPr/>
          <p:nvPr/>
        </p:nvSpPr>
        <p:spPr>
          <a:xfrm>
            <a:off x="1307703" y="209904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0F66CA2F-A4F4-4615-A340-960FD715FD50}"/>
              </a:ext>
            </a:extLst>
          </p:cNvPr>
          <p:cNvSpPr/>
          <p:nvPr/>
        </p:nvSpPr>
        <p:spPr>
          <a:xfrm>
            <a:off x="6629340" y="2099041"/>
            <a:ext cx="360040" cy="360040"/>
          </a:xfrm>
          <a:prstGeom prst="ellipse">
            <a:avLst/>
          </a:prstGeom>
          <a:noFill/>
          <a:ln w="3492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DCA4A8F3-8926-4FC1-B3A8-769E8702F41F}"/>
              </a:ext>
            </a:extLst>
          </p:cNvPr>
          <p:cNvCxnSpPr>
            <a:cxnSpLocks/>
            <a:stCxn id="99" idx="6"/>
            <a:endCxn id="107" idx="2"/>
          </p:cNvCxnSpPr>
          <p:nvPr/>
        </p:nvCxnSpPr>
        <p:spPr>
          <a:xfrm flipV="1">
            <a:off x="1667743" y="2275829"/>
            <a:ext cx="536293" cy="3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0489EDA1-A387-4B3F-AE81-A102C49897E2}"/>
              </a:ext>
            </a:extLst>
          </p:cNvPr>
          <p:cNvSpPr/>
          <p:nvPr/>
        </p:nvSpPr>
        <p:spPr>
          <a:xfrm>
            <a:off x="899592" y="2171681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551A036D-5B9F-4A3F-A118-52D8346BFA65}"/>
              </a:ext>
            </a:extLst>
          </p:cNvPr>
          <p:cNvSpPr/>
          <p:nvPr/>
        </p:nvSpPr>
        <p:spPr>
          <a:xfrm>
            <a:off x="3150884" y="209904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66B26E3-F7BA-4671-9E53-6DCE273C874C}"/>
              </a:ext>
            </a:extLst>
          </p:cNvPr>
          <p:cNvSpPr txBox="1"/>
          <p:nvPr/>
        </p:nvSpPr>
        <p:spPr>
          <a:xfrm>
            <a:off x="2075755" y="167798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88B6AAF2-8763-4B1C-AB50-E76E316C1711}"/>
              </a:ext>
            </a:extLst>
          </p:cNvPr>
          <p:cNvSpPr/>
          <p:nvPr/>
        </p:nvSpPr>
        <p:spPr>
          <a:xfrm>
            <a:off x="4639115" y="209904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F9FBBA55-5538-470F-99EF-AF78A9689B51}"/>
              </a:ext>
            </a:extLst>
          </p:cNvPr>
          <p:cNvSpPr/>
          <p:nvPr/>
        </p:nvSpPr>
        <p:spPr>
          <a:xfrm>
            <a:off x="2204036" y="2095809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1EDAF762-A7FB-4E17-B965-12BD1248AF07}"/>
              </a:ext>
            </a:extLst>
          </p:cNvPr>
          <p:cNvCxnSpPr>
            <a:cxnSpLocks/>
            <a:stCxn id="107" idx="6"/>
            <a:endCxn id="104" idx="2"/>
          </p:cNvCxnSpPr>
          <p:nvPr/>
        </p:nvCxnSpPr>
        <p:spPr>
          <a:xfrm>
            <a:off x="2564076" y="2275829"/>
            <a:ext cx="586808" cy="32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连接符: 曲线 109">
            <a:extLst>
              <a:ext uri="{FF2B5EF4-FFF2-40B4-BE49-F238E27FC236}">
                <a16:creationId xmlns:a16="http://schemas.microsoft.com/office/drawing/2014/main" id="{9717C7E1-82EA-454E-A67A-C547C5E2BBB4}"/>
              </a:ext>
            </a:extLst>
          </p:cNvPr>
          <p:cNvCxnSpPr>
            <a:cxnSpLocks/>
            <a:stCxn id="107" idx="1"/>
            <a:endCxn id="107" idx="7"/>
          </p:cNvCxnSpPr>
          <p:nvPr/>
        </p:nvCxnSpPr>
        <p:spPr>
          <a:xfrm rot="5400000" flipH="1" flipV="1">
            <a:off x="2384056" y="2021243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连接符: 曲线 110">
            <a:extLst>
              <a:ext uri="{FF2B5EF4-FFF2-40B4-BE49-F238E27FC236}">
                <a16:creationId xmlns:a16="http://schemas.microsoft.com/office/drawing/2014/main" id="{3BC8FE14-4D1A-4199-9F97-51C3EAEDB955}"/>
              </a:ext>
            </a:extLst>
          </p:cNvPr>
          <p:cNvCxnSpPr>
            <a:cxnSpLocks/>
            <a:stCxn id="104" idx="7"/>
            <a:endCxn id="273" idx="2"/>
          </p:cNvCxnSpPr>
          <p:nvPr/>
        </p:nvCxnSpPr>
        <p:spPr>
          <a:xfrm rot="5400000" flipH="1" flipV="1">
            <a:off x="3578434" y="1851930"/>
            <a:ext cx="179601" cy="42007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连接符: 曲线 111">
            <a:extLst>
              <a:ext uri="{FF2B5EF4-FFF2-40B4-BE49-F238E27FC236}">
                <a16:creationId xmlns:a16="http://schemas.microsoft.com/office/drawing/2014/main" id="{05F7F62C-75A6-4FA7-AECE-18F67C03005F}"/>
              </a:ext>
            </a:extLst>
          </p:cNvPr>
          <p:cNvCxnSpPr>
            <a:cxnSpLocks/>
            <a:stCxn id="104" idx="5"/>
            <a:endCxn id="140" idx="2"/>
          </p:cNvCxnSpPr>
          <p:nvPr/>
        </p:nvCxnSpPr>
        <p:spPr>
          <a:xfrm rot="16200000" flipH="1">
            <a:off x="3600617" y="2263933"/>
            <a:ext cx="141320" cy="42616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椭圆 112">
            <a:extLst>
              <a:ext uri="{FF2B5EF4-FFF2-40B4-BE49-F238E27FC236}">
                <a16:creationId xmlns:a16="http://schemas.microsoft.com/office/drawing/2014/main" id="{EC62AF66-D26C-4586-A111-AD70411D75E1}"/>
              </a:ext>
            </a:extLst>
          </p:cNvPr>
          <p:cNvSpPr/>
          <p:nvPr/>
        </p:nvSpPr>
        <p:spPr>
          <a:xfrm>
            <a:off x="5693236" y="209904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" name="连接符: 曲线 113">
            <a:extLst>
              <a:ext uri="{FF2B5EF4-FFF2-40B4-BE49-F238E27FC236}">
                <a16:creationId xmlns:a16="http://schemas.microsoft.com/office/drawing/2014/main" id="{E5EFE410-84AE-48BA-9156-4B1443C05859}"/>
              </a:ext>
            </a:extLst>
          </p:cNvPr>
          <p:cNvCxnSpPr>
            <a:cxnSpLocks/>
            <a:stCxn id="113" idx="1"/>
            <a:endCxn id="113" idx="7"/>
          </p:cNvCxnSpPr>
          <p:nvPr/>
        </p:nvCxnSpPr>
        <p:spPr>
          <a:xfrm rot="5400000" flipH="1" flipV="1">
            <a:off x="5873256" y="2024474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70E0B31-E77F-4882-A511-83BCEEF48A3F}"/>
              </a:ext>
            </a:extLst>
          </p:cNvPr>
          <p:cNvSpPr txBox="1"/>
          <p:nvPr/>
        </p:nvSpPr>
        <p:spPr>
          <a:xfrm>
            <a:off x="5844669" y="16288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92451933-5A35-411A-A868-2289430EC689}"/>
              </a:ext>
            </a:extLst>
          </p:cNvPr>
          <p:cNvCxnSpPr>
            <a:cxnSpLocks/>
            <a:stCxn id="106" idx="6"/>
            <a:endCxn id="113" idx="2"/>
          </p:cNvCxnSpPr>
          <p:nvPr/>
        </p:nvCxnSpPr>
        <p:spPr>
          <a:xfrm>
            <a:off x="4999155" y="2279060"/>
            <a:ext cx="69408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9776EA27-56EC-498F-A7DC-9DBB3F99A891}"/>
              </a:ext>
            </a:extLst>
          </p:cNvPr>
          <p:cNvCxnSpPr>
            <a:cxnSpLocks/>
            <a:stCxn id="113" idx="6"/>
            <a:endCxn id="100" idx="2"/>
          </p:cNvCxnSpPr>
          <p:nvPr/>
        </p:nvCxnSpPr>
        <p:spPr>
          <a:xfrm>
            <a:off x="6053276" y="2279060"/>
            <a:ext cx="57606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7ADFE6F-E9E2-45F4-9E08-55DEA7761D83}"/>
              </a:ext>
            </a:extLst>
          </p:cNvPr>
          <p:cNvSpPr txBox="1"/>
          <p:nvPr/>
        </p:nvSpPr>
        <p:spPr>
          <a:xfrm>
            <a:off x="1753199" y="1967354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C72E7221-43E8-4339-B503-8EDF4E0ACC69}"/>
              </a:ext>
            </a:extLst>
          </p:cNvPr>
          <p:cNvSpPr txBox="1"/>
          <p:nvPr/>
        </p:nvSpPr>
        <p:spPr>
          <a:xfrm>
            <a:off x="2661376" y="1952660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96A9B407-580A-4A6F-9121-57238C07BB10}"/>
              </a:ext>
            </a:extLst>
          </p:cNvPr>
          <p:cNvSpPr txBox="1"/>
          <p:nvPr/>
        </p:nvSpPr>
        <p:spPr>
          <a:xfrm>
            <a:off x="5106705" y="1985609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3FDBBF60-8E98-4C83-83FE-601BA4E5F2FD}"/>
              </a:ext>
            </a:extLst>
          </p:cNvPr>
          <p:cNvSpPr txBox="1"/>
          <p:nvPr/>
        </p:nvSpPr>
        <p:spPr>
          <a:xfrm>
            <a:off x="6166870" y="2002404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2" name="连接符: 曲线 121">
            <a:extLst>
              <a:ext uri="{FF2B5EF4-FFF2-40B4-BE49-F238E27FC236}">
                <a16:creationId xmlns:a16="http://schemas.microsoft.com/office/drawing/2014/main" id="{0827CA62-162E-41E4-9A95-ED9221E66F52}"/>
              </a:ext>
            </a:extLst>
          </p:cNvPr>
          <p:cNvCxnSpPr>
            <a:cxnSpLocks/>
            <a:stCxn id="107" idx="3"/>
            <a:endCxn id="107" idx="5"/>
          </p:cNvCxnSpPr>
          <p:nvPr/>
        </p:nvCxnSpPr>
        <p:spPr>
          <a:xfrm rot="16200000" flipH="1">
            <a:off x="2384056" y="2275829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DCAC96C-5A16-4E23-8BC0-795F9F80AFC3}"/>
              </a:ext>
            </a:extLst>
          </p:cNvPr>
          <p:cNvSpPr txBox="1"/>
          <p:nvPr/>
        </p:nvSpPr>
        <p:spPr>
          <a:xfrm>
            <a:off x="2459831" y="2380544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6" name="连接符: 曲线 125">
            <a:extLst>
              <a:ext uri="{FF2B5EF4-FFF2-40B4-BE49-F238E27FC236}">
                <a16:creationId xmlns:a16="http://schemas.microsoft.com/office/drawing/2014/main" id="{05981150-6B24-46F3-BE94-CD269D9CB6DE}"/>
              </a:ext>
            </a:extLst>
          </p:cNvPr>
          <p:cNvCxnSpPr>
            <a:cxnSpLocks/>
            <a:stCxn id="113" idx="3"/>
            <a:endCxn id="113" idx="5"/>
          </p:cNvCxnSpPr>
          <p:nvPr/>
        </p:nvCxnSpPr>
        <p:spPr>
          <a:xfrm rot="16200000" flipH="1">
            <a:off x="5873256" y="2279060"/>
            <a:ext cx="12700" cy="254586"/>
          </a:xfrm>
          <a:prstGeom prst="curvedConnector3">
            <a:avLst>
              <a:gd name="adj1" fmla="val 22151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E939A1C3-D68A-4272-87A3-50834648D504}"/>
              </a:ext>
            </a:extLst>
          </p:cNvPr>
          <p:cNvSpPr txBox="1"/>
          <p:nvPr/>
        </p:nvSpPr>
        <p:spPr>
          <a:xfrm>
            <a:off x="5949497" y="2409472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5" name="连接符: 曲线 134">
            <a:extLst>
              <a:ext uri="{FF2B5EF4-FFF2-40B4-BE49-F238E27FC236}">
                <a16:creationId xmlns:a16="http://schemas.microsoft.com/office/drawing/2014/main" id="{766481DF-0543-4EA1-9286-77AD7DC99FD0}"/>
              </a:ext>
            </a:extLst>
          </p:cNvPr>
          <p:cNvCxnSpPr>
            <a:cxnSpLocks/>
            <a:stCxn id="273" idx="6"/>
            <a:endCxn id="106" idx="1"/>
          </p:cNvCxnSpPr>
          <p:nvPr/>
        </p:nvCxnSpPr>
        <p:spPr>
          <a:xfrm>
            <a:off x="4238311" y="1972166"/>
            <a:ext cx="453531" cy="17960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>
            <a:extLst>
              <a:ext uri="{FF2B5EF4-FFF2-40B4-BE49-F238E27FC236}">
                <a16:creationId xmlns:a16="http://schemas.microsoft.com/office/drawing/2014/main" id="{64B2508A-7F1C-4F79-9FEA-8B9953515EDC}"/>
              </a:ext>
            </a:extLst>
          </p:cNvPr>
          <p:cNvSpPr/>
          <p:nvPr/>
        </p:nvSpPr>
        <p:spPr>
          <a:xfrm>
            <a:off x="3884357" y="2367653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2" name="连接符: 曲线 141">
            <a:extLst>
              <a:ext uri="{FF2B5EF4-FFF2-40B4-BE49-F238E27FC236}">
                <a16:creationId xmlns:a16="http://schemas.microsoft.com/office/drawing/2014/main" id="{15509835-80E5-4954-B8D5-FCAF262E55A6}"/>
              </a:ext>
            </a:extLst>
          </p:cNvPr>
          <p:cNvCxnSpPr>
            <a:cxnSpLocks/>
            <a:stCxn id="140" idx="6"/>
            <a:endCxn id="106" idx="3"/>
          </p:cNvCxnSpPr>
          <p:nvPr/>
        </p:nvCxnSpPr>
        <p:spPr>
          <a:xfrm flipV="1">
            <a:off x="4244397" y="2406353"/>
            <a:ext cx="447445" cy="14132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7C2528DD-44E8-4BBE-8E5C-8110C8E637C4}"/>
              </a:ext>
            </a:extLst>
          </p:cNvPr>
          <p:cNvSpPr txBox="1"/>
          <p:nvPr/>
        </p:nvSpPr>
        <p:spPr>
          <a:xfrm>
            <a:off x="3471327" y="172476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B42F6F6B-2F37-4397-8AD7-3E7B73532EE4}"/>
              </a:ext>
            </a:extLst>
          </p:cNvPr>
          <p:cNvSpPr txBox="1"/>
          <p:nvPr/>
        </p:nvSpPr>
        <p:spPr>
          <a:xfrm>
            <a:off x="4354567" y="172229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760F6224-BB63-4F08-91EE-461C6F9FAEC5}"/>
              </a:ext>
            </a:extLst>
          </p:cNvPr>
          <p:cNvSpPr txBox="1"/>
          <p:nvPr/>
        </p:nvSpPr>
        <p:spPr>
          <a:xfrm>
            <a:off x="3463800" y="2464085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C382EB5F-F7D4-494D-AA22-890BE5852DCE}"/>
              </a:ext>
            </a:extLst>
          </p:cNvPr>
          <p:cNvSpPr txBox="1"/>
          <p:nvPr/>
        </p:nvSpPr>
        <p:spPr>
          <a:xfrm>
            <a:off x="4395857" y="2477024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F537082-9CFD-4033-97A1-3C128EECAE7E}"/>
              </a:ext>
            </a:extLst>
          </p:cNvPr>
          <p:cNvSpPr/>
          <p:nvPr/>
        </p:nvSpPr>
        <p:spPr>
          <a:xfrm>
            <a:off x="2339752" y="3083568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8BC61825-270E-4CD5-9CCA-E53464E48724}"/>
              </a:ext>
            </a:extLst>
          </p:cNvPr>
          <p:cNvSpPr/>
          <p:nvPr/>
        </p:nvSpPr>
        <p:spPr>
          <a:xfrm>
            <a:off x="3770489" y="3083568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F14FE17-FF3F-47BF-831C-21BE5E1BF249}"/>
              </a:ext>
            </a:extLst>
          </p:cNvPr>
          <p:cNvSpPr/>
          <p:nvPr/>
        </p:nvSpPr>
        <p:spPr>
          <a:xfrm>
            <a:off x="5204111" y="3083568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7A0A64DC-F2C1-4E4E-AFCA-E9D65C871A77}"/>
              </a:ext>
            </a:extLst>
          </p:cNvPr>
          <p:cNvSpPr/>
          <p:nvPr/>
        </p:nvSpPr>
        <p:spPr>
          <a:xfrm>
            <a:off x="2339752" y="3477284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{X,0,2}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8890EBC-EDD6-4FB9-8C20-37AD6D5AE067}"/>
              </a:ext>
            </a:extLst>
          </p:cNvPr>
          <p:cNvGrpSpPr/>
          <p:nvPr/>
        </p:nvGrpSpPr>
        <p:grpSpPr>
          <a:xfrm>
            <a:off x="1307703" y="1957089"/>
            <a:ext cx="2203221" cy="506421"/>
            <a:chOff x="1460103" y="4218723"/>
            <a:chExt cx="2203221" cy="506421"/>
          </a:xfrm>
        </p:grpSpPr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1B7B22B-CFE7-4374-B45E-B996F337AEE8}"/>
                </a:ext>
              </a:extLst>
            </p:cNvPr>
            <p:cNvSpPr/>
            <p:nvPr/>
          </p:nvSpPr>
          <p:spPr>
            <a:xfrm>
              <a:off x="1460103" y="4365104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9839CD4F-1A1A-4810-AB83-23A60888E070}"/>
                </a:ext>
              </a:extLst>
            </p:cNvPr>
            <p:cNvSpPr/>
            <p:nvPr/>
          </p:nvSpPr>
          <p:spPr>
            <a:xfrm>
              <a:off x="3303284" y="436510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827204A2-4DE6-4460-804F-953085341E6B}"/>
                </a:ext>
              </a:extLst>
            </p:cNvPr>
            <p:cNvSpPr/>
            <p:nvPr/>
          </p:nvSpPr>
          <p:spPr>
            <a:xfrm>
              <a:off x="2356436" y="4361872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49546F20-0BF8-4562-B4DE-73F7046ACFB2}"/>
                </a:ext>
              </a:extLst>
            </p:cNvPr>
            <p:cNvCxnSpPr>
              <a:cxnSpLocks/>
              <a:stCxn id="136" idx="6"/>
              <a:endCxn id="134" idx="2"/>
            </p:cNvCxnSpPr>
            <p:nvPr/>
          </p:nvCxnSpPr>
          <p:spPr>
            <a:xfrm>
              <a:off x="2716476" y="4541892"/>
              <a:ext cx="586808" cy="323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78F79C46-8149-4DB1-8292-1CD00710D727}"/>
                </a:ext>
              </a:extLst>
            </p:cNvPr>
            <p:cNvSpPr txBox="1"/>
            <p:nvPr/>
          </p:nvSpPr>
          <p:spPr>
            <a:xfrm>
              <a:off x="1905599" y="4233417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28BF5771-CE51-4142-A2E1-034046567E21}"/>
                </a:ext>
              </a:extLst>
            </p:cNvPr>
            <p:cNvSpPr txBox="1"/>
            <p:nvPr/>
          </p:nvSpPr>
          <p:spPr>
            <a:xfrm>
              <a:off x="2813776" y="4218723"/>
              <a:ext cx="282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360D7995-A863-45D3-9287-E8D130EFD73C}"/>
                </a:ext>
              </a:extLst>
            </p:cNvPr>
            <p:cNvCxnSpPr>
              <a:cxnSpLocks/>
              <a:stCxn id="132" idx="6"/>
              <a:endCxn id="136" idx="2"/>
            </p:cNvCxnSpPr>
            <p:nvPr/>
          </p:nvCxnSpPr>
          <p:spPr>
            <a:xfrm flipV="1">
              <a:off x="1820143" y="4541892"/>
              <a:ext cx="536293" cy="3232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椭圆 272">
            <a:extLst>
              <a:ext uri="{FF2B5EF4-FFF2-40B4-BE49-F238E27FC236}">
                <a16:creationId xmlns:a16="http://schemas.microsoft.com/office/drawing/2014/main" id="{76E5F7D0-2E2C-444C-9CF9-003B87E0F3DA}"/>
              </a:ext>
            </a:extLst>
          </p:cNvPr>
          <p:cNvSpPr/>
          <p:nvPr/>
        </p:nvSpPr>
        <p:spPr>
          <a:xfrm>
            <a:off x="3878271" y="179214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728F7A7C-18B0-4142-9F84-5577C69A6F32}"/>
              </a:ext>
            </a:extLst>
          </p:cNvPr>
          <p:cNvGrpSpPr/>
          <p:nvPr/>
        </p:nvGrpSpPr>
        <p:grpSpPr>
          <a:xfrm>
            <a:off x="2073603" y="1681401"/>
            <a:ext cx="2162556" cy="781092"/>
            <a:chOff x="2424038" y="5023927"/>
            <a:chExt cx="2162556" cy="781092"/>
          </a:xfrm>
        </p:grpSpPr>
        <p:sp>
          <p:nvSpPr>
            <p:cNvPr id="278" name="椭圆 277">
              <a:extLst>
                <a:ext uri="{FF2B5EF4-FFF2-40B4-BE49-F238E27FC236}">
                  <a16:creationId xmlns:a16="http://schemas.microsoft.com/office/drawing/2014/main" id="{4A3A921B-670D-46FA-9141-0E637000EC0B}"/>
                </a:ext>
              </a:extLst>
            </p:cNvPr>
            <p:cNvSpPr/>
            <p:nvPr/>
          </p:nvSpPr>
          <p:spPr>
            <a:xfrm>
              <a:off x="3499167" y="544497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D22A1239-6AC5-4696-8B2E-85D5D886664A}"/>
                </a:ext>
              </a:extLst>
            </p:cNvPr>
            <p:cNvSpPr txBox="1"/>
            <p:nvPr/>
          </p:nvSpPr>
          <p:spPr>
            <a:xfrm>
              <a:off x="2424038" y="502392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0" name="椭圆 279">
              <a:extLst>
                <a:ext uri="{FF2B5EF4-FFF2-40B4-BE49-F238E27FC236}">
                  <a16:creationId xmlns:a16="http://schemas.microsoft.com/office/drawing/2014/main" id="{FF0A7BF4-5DC1-4372-8DA3-8D2FD95CC8AE}"/>
                </a:ext>
              </a:extLst>
            </p:cNvPr>
            <p:cNvSpPr/>
            <p:nvPr/>
          </p:nvSpPr>
          <p:spPr>
            <a:xfrm>
              <a:off x="2552319" y="544174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1" name="连接符: 曲线 280">
              <a:extLst>
                <a:ext uri="{FF2B5EF4-FFF2-40B4-BE49-F238E27FC236}">
                  <a16:creationId xmlns:a16="http://schemas.microsoft.com/office/drawing/2014/main" id="{0FC5BD6F-E0C1-49B6-B6D4-28742D82560E}"/>
                </a:ext>
              </a:extLst>
            </p:cNvPr>
            <p:cNvCxnSpPr>
              <a:cxnSpLocks/>
              <a:stCxn id="280" idx="1"/>
              <a:endCxn id="280" idx="7"/>
            </p:cNvCxnSpPr>
            <p:nvPr/>
          </p:nvCxnSpPr>
          <p:spPr>
            <a:xfrm rot="5400000" flipH="1" flipV="1">
              <a:off x="2732339" y="5367182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AFD554C3-702A-474F-98E0-AD3D4A780F98}"/>
                </a:ext>
              </a:extLst>
            </p:cNvPr>
            <p:cNvSpPr txBox="1"/>
            <p:nvPr/>
          </p:nvSpPr>
          <p:spPr>
            <a:xfrm>
              <a:off x="3009659" y="529859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文本框 282">
              <a:extLst>
                <a:ext uri="{FF2B5EF4-FFF2-40B4-BE49-F238E27FC236}">
                  <a16:creationId xmlns:a16="http://schemas.microsoft.com/office/drawing/2014/main" id="{2E755F1E-916B-445F-BC42-9DA9644455DD}"/>
                </a:ext>
              </a:extLst>
            </p:cNvPr>
            <p:cNvSpPr txBox="1"/>
            <p:nvPr/>
          </p:nvSpPr>
          <p:spPr>
            <a:xfrm>
              <a:off x="3819610" y="507070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46B8B79F-2B84-469D-BD11-0315B776A32F}"/>
                </a:ext>
              </a:extLst>
            </p:cNvPr>
            <p:cNvSpPr/>
            <p:nvPr/>
          </p:nvSpPr>
          <p:spPr>
            <a:xfrm>
              <a:off x="4226554" y="5138085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5" name="直接箭头连接符 284">
              <a:extLst>
                <a:ext uri="{FF2B5EF4-FFF2-40B4-BE49-F238E27FC236}">
                  <a16:creationId xmlns:a16="http://schemas.microsoft.com/office/drawing/2014/main" id="{1216C2E5-EF02-4A44-8122-60B17AEF0D48}"/>
                </a:ext>
              </a:extLst>
            </p:cNvPr>
            <p:cNvCxnSpPr>
              <a:cxnSpLocks/>
              <a:stCxn id="280" idx="6"/>
              <a:endCxn id="278" idx="2"/>
            </p:cNvCxnSpPr>
            <p:nvPr/>
          </p:nvCxnSpPr>
          <p:spPr>
            <a:xfrm>
              <a:off x="2912359" y="5621768"/>
              <a:ext cx="586808" cy="323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连接符: 曲线 288">
              <a:extLst>
                <a:ext uri="{FF2B5EF4-FFF2-40B4-BE49-F238E27FC236}">
                  <a16:creationId xmlns:a16="http://schemas.microsoft.com/office/drawing/2014/main" id="{B1D3F742-2479-4772-AEA8-AD88CB9D77C4}"/>
                </a:ext>
              </a:extLst>
            </p:cNvPr>
            <p:cNvCxnSpPr>
              <a:cxnSpLocks/>
              <a:stCxn id="278" idx="7"/>
              <a:endCxn id="284" idx="2"/>
            </p:cNvCxnSpPr>
            <p:nvPr/>
          </p:nvCxnSpPr>
          <p:spPr>
            <a:xfrm rot="5400000" flipH="1" flipV="1">
              <a:off x="3926717" y="5197869"/>
              <a:ext cx="179601" cy="420074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3" name="矩形 292">
            <a:extLst>
              <a:ext uri="{FF2B5EF4-FFF2-40B4-BE49-F238E27FC236}">
                <a16:creationId xmlns:a16="http://schemas.microsoft.com/office/drawing/2014/main" id="{1F055F0D-3FF3-4ADE-B0FD-15D4FB8C4C9B}"/>
              </a:ext>
            </a:extLst>
          </p:cNvPr>
          <p:cNvSpPr/>
          <p:nvPr/>
        </p:nvSpPr>
        <p:spPr>
          <a:xfrm>
            <a:off x="3770489" y="3477284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{0,2,4}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94C44E8B-BC64-452E-801E-4067697EE55A}"/>
              </a:ext>
            </a:extLst>
          </p:cNvPr>
          <p:cNvSpPr/>
          <p:nvPr/>
        </p:nvSpPr>
        <p:spPr>
          <a:xfrm>
            <a:off x="2339752" y="386104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{0,2,4}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7F388A70-138F-4E23-867C-9F549CC792FC}"/>
              </a:ext>
            </a:extLst>
          </p:cNvPr>
          <p:cNvGrpSpPr/>
          <p:nvPr/>
        </p:nvGrpSpPr>
        <p:grpSpPr>
          <a:xfrm>
            <a:off x="2199732" y="1955576"/>
            <a:ext cx="2040361" cy="849979"/>
            <a:chOff x="2078859" y="5170928"/>
            <a:chExt cx="2040361" cy="849979"/>
          </a:xfrm>
        </p:grpSpPr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D7093515-79B1-42F1-BB9C-D81519DB042C}"/>
                </a:ext>
              </a:extLst>
            </p:cNvPr>
            <p:cNvSpPr/>
            <p:nvPr/>
          </p:nvSpPr>
          <p:spPr>
            <a:xfrm>
              <a:off x="3025707" y="531730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5DE0DF80-A7C4-430D-B06C-37AEA0ABD6A8}"/>
                </a:ext>
              </a:extLst>
            </p:cNvPr>
            <p:cNvSpPr/>
            <p:nvPr/>
          </p:nvSpPr>
          <p:spPr>
            <a:xfrm>
              <a:off x="2078859" y="531407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1" name="直接箭头连接符 300">
              <a:extLst>
                <a:ext uri="{FF2B5EF4-FFF2-40B4-BE49-F238E27FC236}">
                  <a16:creationId xmlns:a16="http://schemas.microsoft.com/office/drawing/2014/main" id="{4F89183A-93A8-4CB7-9E16-160A4D17D4D5}"/>
                </a:ext>
              </a:extLst>
            </p:cNvPr>
            <p:cNvCxnSpPr>
              <a:cxnSpLocks/>
              <a:stCxn id="300" idx="6"/>
              <a:endCxn id="299" idx="2"/>
            </p:cNvCxnSpPr>
            <p:nvPr/>
          </p:nvCxnSpPr>
          <p:spPr>
            <a:xfrm>
              <a:off x="2438899" y="5494097"/>
              <a:ext cx="586808" cy="323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连接符: 曲线 301">
              <a:extLst>
                <a:ext uri="{FF2B5EF4-FFF2-40B4-BE49-F238E27FC236}">
                  <a16:creationId xmlns:a16="http://schemas.microsoft.com/office/drawing/2014/main" id="{AEA930D5-6D7D-456C-A6D3-6DCE8BF9C32D}"/>
                </a:ext>
              </a:extLst>
            </p:cNvPr>
            <p:cNvCxnSpPr>
              <a:cxnSpLocks/>
              <a:stCxn id="299" idx="5"/>
              <a:endCxn id="306" idx="2"/>
            </p:cNvCxnSpPr>
            <p:nvPr/>
          </p:nvCxnSpPr>
          <p:spPr>
            <a:xfrm rot="16200000" flipH="1">
              <a:off x="3475440" y="5482201"/>
              <a:ext cx="141320" cy="426160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文本框 302">
              <a:extLst>
                <a:ext uri="{FF2B5EF4-FFF2-40B4-BE49-F238E27FC236}">
                  <a16:creationId xmlns:a16="http://schemas.microsoft.com/office/drawing/2014/main" id="{93EA0CFC-3C41-4AEE-8E87-750867B5A323}"/>
                </a:ext>
              </a:extLst>
            </p:cNvPr>
            <p:cNvSpPr txBox="1"/>
            <p:nvPr/>
          </p:nvSpPr>
          <p:spPr>
            <a:xfrm>
              <a:off x="2536199" y="5170928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4" name="连接符: 曲线 303">
              <a:extLst>
                <a:ext uri="{FF2B5EF4-FFF2-40B4-BE49-F238E27FC236}">
                  <a16:creationId xmlns:a16="http://schemas.microsoft.com/office/drawing/2014/main" id="{5AD5D7DD-3B81-43A9-82F3-AD929872DF46}"/>
                </a:ext>
              </a:extLst>
            </p:cNvPr>
            <p:cNvCxnSpPr>
              <a:cxnSpLocks/>
              <a:stCxn id="300" idx="3"/>
              <a:endCxn id="300" idx="5"/>
            </p:cNvCxnSpPr>
            <p:nvPr/>
          </p:nvCxnSpPr>
          <p:spPr>
            <a:xfrm rot="16200000" flipH="1">
              <a:off x="2258879" y="5494097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文本框 304">
              <a:extLst>
                <a:ext uri="{FF2B5EF4-FFF2-40B4-BE49-F238E27FC236}">
                  <a16:creationId xmlns:a16="http://schemas.microsoft.com/office/drawing/2014/main" id="{BDD95541-CAC4-44B9-81FA-28CDDA44E79F}"/>
                </a:ext>
              </a:extLst>
            </p:cNvPr>
            <p:cNvSpPr txBox="1"/>
            <p:nvPr/>
          </p:nvSpPr>
          <p:spPr>
            <a:xfrm>
              <a:off x="2334654" y="5598812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FFB636D6-CEFD-4043-A357-745584CC8008}"/>
                </a:ext>
              </a:extLst>
            </p:cNvPr>
            <p:cNvSpPr/>
            <p:nvPr/>
          </p:nvSpPr>
          <p:spPr>
            <a:xfrm>
              <a:off x="3759180" y="558592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文本框 306">
              <a:extLst>
                <a:ext uri="{FF2B5EF4-FFF2-40B4-BE49-F238E27FC236}">
                  <a16:creationId xmlns:a16="http://schemas.microsoft.com/office/drawing/2014/main" id="{BDA7A6E7-7174-49CB-809A-CE079D0F029B}"/>
                </a:ext>
              </a:extLst>
            </p:cNvPr>
            <p:cNvSpPr txBox="1"/>
            <p:nvPr/>
          </p:nvSpPr>
          <p:spPr>
            <a:xfrm>
              <a:off x="3338623" y="568235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9" name="矩形 308">
            <a:extLst>
              <a:ext uri="{FF2B5EF4-FFF2-40B4-BE49-F238E27FC236}">
                <a16:creationId xmlns:a16="http://schemas.microsoft.com/office/drawing/2014/main" id="{7CA0D754-9762-4024-A049-57D2EAAAC7F3}"/>
              </a:ext>
            </a:extLst>
          </p:cNvPr>
          <p:cNvSpPr/>
          <p:nvPr/>
        </p:nvSpPr>
        <p:spPr>
          <a:xfrm>
            <a:off x="5204111" y="3477284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5007CDFE-0DD1-417E-9B96-7B5720CA4D5A}"/>
              </a:ext>
            </a:extLst>
          </p:cNvPr>
          <p:cNvSpPr/>
          <p:nvPr/>
        </p:nvSpPr>
        <p:spPr>
          <a:xfrm>
            <a:off x="2339752" y="424636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4905CA65-62F6-4148-8C00-D398EB5D2C08}"/>
              </a:ext>
            </a:extLst>
          </p:cNvPr>
          <p:cNvGrpSpPr/>
          <p:nvPr/>
        </p:nvGrpSpPr>
        <p:grpSpPr>
          <a:xfrm>
            <a:off x="2201179" y="1627445"/>
            <a:ext cx="4785344" cy="830281"/>
            <a:chOff x="2564076" y="5176631"/>
            <a:chExt cx="4785344" cy="830281"/>
          </a:xfrm>
        </p:grpSpPr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CFBE3926-F40D-46DE-A5AC-2C71E2FFFBEC}"/>
                </a:ext>
              </a:extLst>
            </p:cNvPr>
            <p:cNvSpPr/>
            <p:nvPr/>
          </p:nvSpPr>
          <p:spPr>
            <a:xfrm>
              <a:off x="6989380" y="5646872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椭圆 321">
              <a:extLst>
                <a:ext uri="{FF2B5EF4-FFF2-40B4-BE49-F238E27FC236}">
                  <a16:creationId xmlns:a16="http://schemas.microsoft.com/office/drawing/2014/main" id="{0C97B55B-4301-488C-ABB0-B1211BB26213}"/>
                </a:ext>
              </a:extLst>
            </p:cNvPr>
            <p:cNvSpPr/>
            <p:nvPr/>
          </p:nvSpPr>
          <p:spPr>
            <a:xfrm>
              <a:off x="3510924" y="564687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椭圆 322">
              <a:extLst>
                <a:ext uri="{FF2B5EF4-FFF2-40B4-BE49-F238E27FC236}">
                  <a16:creationId xmlns:a16="http://schemas.microsoft.com/office/drawing/2014/main" id="{4C479581-CBD9-46D0-BD56-11610ABAB4D8}"/>
                </a:ext>
              </a:extLst>
            </p:cNvPr>
            <p:cNvSpPr/>
            <p:nvPr/>
          </p:nvSpPr>
          <p:spPr>
            <a:xfrm>
              <a:off x="4999155" y="564687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椭圆 323">
              <a:extLst>
                <a:ext uri="{FF2B5EF4-FFF2-40B4-BE49-F238E27FC236}">
                  <a16:creationId xmlns:a16="http://schemas.microsoft.com/office/drawing/2014/main" id="{17EE75D6-0559-428B-892F-82C62AF95E02}"/>
                </a:ext>
              </a:extLst>
            </p:cNvPr>
            <p:cNvSpPr/>
            <p:nvPr/>
          </p:nvSpPr>
          <p:spPr>
            <a:xfrm>
              <a:off x="2564076" y="5643640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椭圆 324">
              <a:extLst>
                <a:ext uri="{FF2B5EF4-FFF2-40B4-BE49-F238E27FC236}">
                  <a16:creationId xmlns:a16="http://schemas.microsoft.com/office/drawing/2014/main" id="{9A6D0608-4652-43D6-8CD2-3EE9B808CA6F}"/>
                </a:ext>
              </a:extLst>
            </p:cNvPr>
            <p:cNvSpPr/>
            <p:nvPr/>
          </p:nvSpPr>
          <p:spPr>
            <a:xfrm>
              <a:off x="6053276" y="564687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6" name="连接符: 曲线 325">
              <a:extLst>
                <a:ext uri="{FF2B5EF4-FFF2-40B4-BE49-F238E27FC236}">
                  <a16:creationId xmlns:a16="http://schemas.microsoft.com/office/drawing/2014/main" id="{127D99A4-7BDF-48AA-88D7-EB4572DE99A9}"/>
                </a:ext>
              </a:extLst>
            </p:cNvPr>
            <p:cNvCxnSpPr>
              <a:cxnSpLocks/>
              <a:stCxn id="325" idx="1"/>
              <a:endCxn id="325" idx="7"/>
            </p:cNvCxnSpPr>
            <p:nvPr/>
          </p:nvCxnSpPr>
          <p:spPr>
            <a:xfrm rot="5400000" flipH="1" flipV="1">
              <a:off x="6233296" y="5572305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文本框 326">
              <a:extLst>
                <a:ext uri="{FF2B5EF4-FFF2-40B4-BE49-F238E27FC236}">
                  <a16:creationId xmlns:a16="http://schemas.microsoft.com/office/drawing/2014/main" id="{DCE49EF3-4969-45A8-9718-8E5D97528CDA}"/>
                </a:ext>
              </a:extLst>
            </p:cNvPr>
            <p:cNvSpPr txBox="1"/>
            <p:nvPr/>
          </p:nvSpPr>
          <p:spPr>
            <a:xfrm>
              <a:off x="6204709" y="517663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8" name="直接箭头连接符 327">
              <a:extLst>
                <a:ext uri="{FF2B5EF4-FFF2-40B4-BE49-F238E27FC236}">
                  <a16:creationId xmlns:a16="http://schemas.microsoft.com/office/drawing/2014/main" id="{CAC1F5AD-4763-4CCB-9E52-74335DA5999F}"/>
                </a:ext>
              </a:extLst>
            </p:cNvPr>
            <p:cNvCxnSpPr>
              <a:cxnSpLocks/>
              <a:stCxn id="325" idx="6"/>
              <a:endCxn id="321" idx="2"/>
            </p:cNvCxnSpPr>
            <p:nvPr/>
          </p:nvCxnSpPr>
          <p:spPr>
            <a:xfrm>
              <a:off x="6413316" y="5826891"/>
              <a:ext cx="576064" cy="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文本框 328">
              <a:extLst>
                <a:ext uri="{FF2B5EF4-FFF2-40B4-BE49-F238E27FC236}">
                  <a16:creationId xmlns:a16="http://schemas.microsoft.com/office/drawing/2014/main" id="{34600D97-E018-4F48-B179-020FDE5608CD}"/>
                </a:ext>
              </a:extLst>
            </p:cNvPr>
            <p:cNvSpPr txBox="1"/>
            <p:nvPr/>
          </p:nvSpPr>
          <p:spPr>
            <a:xfrm>
              <a:off x="3021416" y="5500491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文本框 329">
              <a:extLst>
                <a:ext uri="{FF2B5EF4-FFF2-40B4-BE49-F238E27FC236}">
                  <a16:creationId xmlns:a16="http://schemas.microsoft.com/office/drawing/2014/main" id="{C0CA5364-EBA9-4686-BF54-ECA62B78E9CE}"/>
                </a:ext>
              </a:extLst>
            </p:cNvPr>
            <p:cNvSpPr txBox="1"/>
            <p:nvPr/>
          </p:nvSpPr>
          <p:spPr>
            <a:xfrm>
              <a:off x="5466745" y="553344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文本框 330">
              <a:extLst>
                <a:ext uri="{FF2B5EF4-FFF2-40B4-BE49-F238E27FC236}">
                  <a16:creationId xmlns:a16="http://schemas.microsoft.com/office/drawing/2014/main" id="{D4A5AD32-C708-4457-A14F-8ACF627FA581}"/>
                </a:ext>
              </a:extLst>
            </p:cNvPr>
            <p:cNvSpPr txBox="1"/>
            <p:nvPr/>
          </p:nvSpPr>
          <p:spPr>
            <a:xfrm>
              <a:off x="6526910" y="555023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2" name="文本框 331">
              <a:extLst>
                <a:ext uri="{FF2B5EF4-FFF2-40B4-BE49-F238E27FC236}">
                  <a16:creationId xmlns:a16="http://schemas.microsoft.com/office/drawing/2014/main" id="{0496DB6B-31DC-47B8-AE32-9551C50DF002}"/>
                </a:ext>
              </a:extLst>
            </p:cNvPr>
            <p:cNvSpPr txBox="1"/>
            <p:nvPr/>
          </p:nvSpPr>
          <p:spPr>
            <a:xfrm>
              <a:off x="3831367" y="527259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文本框 332">
              <a:extLst>
                <a:ext uri="{FF2B5EF4-FFF2-40B4-BE49-F238E27FC236}">
                  <a16:creationId xmlns:a16="http://schemas.microsoft.com/office/drawing/2014/main" id="{A9D4598A-45A2-4F07-85C9-9816DFEE6CC6}"/>
                </a:ext>
              </a:extLst>
            </p:cNvPr>
            <p:cNvSpPr txBox="1"/>
            <p:nvPr/>
          </p:nvSpPr>
          <p:spPr>
            <a:xfrm>
              <a:off x="4714607" y="527012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4" name="椭圆 333">
              <a:extLst>
                <a:ext uri="{FF2B5EF4-FFF2-40B4-BE49-F238E27FC236}">
                  <a16:creationId xmlns:a16="http://schemas.microsoft.com/office/drawing/2014/main" id="{FFD179DB-59EB-49EE-8100-B6C525C8BD49}"/>
                </a:ext>
              </a:extLst>
            </p:cNvPr>
            <p:cNvSpPr/>
            <p:nvPr/>
          </p:nvSpPr>
          <p:spPr>
            <a:xfrm>
              <a:off x="4238311" y="533997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2E617D40-53E3-47C5-99DE-926F71F243B7}"/>
                </a:ext>
              </a:extLst>
            </p:cNvPr>
            <p:cNvCxnSpPr>
              <a:cxnSpLocks/>
              <a:stCxn id="324" idx="6"/>
              <a:endCxn id="322" idx="2"/>
            </p:cNvCxnSpPr>
            <p:nvPr/>
          </p:nvCxnSpPr>
          <p:spPr>
            <a:xfrm>
              <a:off x="2924116" y="5823660"/>
              <a:ext cx="586808" cy="323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连接符: 曲线 337">
              <a:extLst>
                <a:ext uri="{FF2B5EF4-FFF2-40B4-BE49-F238E27FC236}">
                  <a16:creationId xmlns:a16="http://schemas.microsoft.com/office/drawing/2014/main" id="{D446548C-C8CC-48C6-96E2-8572664BD0DC}"/>
                </a:ext>
              </a:extLst>
            </p:cNvPr>
            <p:cNvCxnSpPr>
              <a:cxnSpLocks/>
              <a:stCxn id="322" idx="7"/>
              <a:endCxn id="334" idx="2"/>
            </p:cNvCxnSpPr>
            <p:nvPr/>
          </p:nvCxnSpPr>
          <p:spPr>
            <a:xfrm rot="5400000" flipH="1" flipV="1">
              <a:off x="3938474" y="5399761"/>
              <a:ext cx="179601" cy="420074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连接符: 曲线 340">
              <a:extLst>
                <a:ext uri="{FF2B5EF4-FFF2-40B4-BE49-F238E27FC236}">
                  <a16:creationId xmlns:a16="http://schemas.microsoft.com/office/drawing/2014/main" id="{66E8E383-0A3D-4475-86B9-EF0E342FBCF6}"/>
                </a:ext>
              </a:extLst>
            </p:cNvPr>
            <p:cNvCxnSpPr>
              <a:cxnSpLocks/>
              <a:stCxn id="334" idx="6"/>
              <a:endCxn id="323" idx="1"/>
            </p:cNvCxnSpPr>
            <p:nvPr/>
          </p:nvCxnSpPr>
          <p:spPr>
            <a:xfrm>
              <a:off x="4598351" y="5519997"/>
              <a:ext cx="453531" cy="179601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>
              <a:extLst>
                <a:ext uri="{FF2B5EF4-FFF2-40B4-BE49-F238E27FC236}">
                  <a16:creationId xmlns:a16="http://schemas.microsoft.com/office/drawing/2014/main" id="{0CDF34E1-01F4-4485-B915-B8369A7E1CC0}"/>
                </a:ext>
              </a:extLst>
            </p:cNvPr>
            <p:cNvCxnSpPr>
              <a:cxnSpLocks/>
              <a:stCxn id="323" idx="6"/>
              <a:endCxn id="325" idx="2"/>
            </p:cNvCxnSpPr>
            <p:nvPr/>
          </p:nvCxnSpPr>
          <p:spPr>
            <a:xfrm>
              <a:off x="5359195" y="5826891"/>
              <a:ext cx="694081" cy="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8" name="矩形 347">
            <a:extLst>
              <a:ext uri="{FF2B5EF4-FFF2-40B4-BE49-F238E27FC236}">
                <a16:creationId xmlns:a16="http://schemas.microsoft.com/office/drawing/2014/main" id="{558A773F-32A8-4099-92C0-DE35746A6253}"/>
              </a:ext>
            </a:extLst>
          </p:cNvPr>
          <p:cNvSpPr/>
          <p:nvPr/>
        </p:nvSpPr>
        <p:spPr>
          <a:xfrm>
            <a:off x="3770489" y="386104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7B38D02E-0512-4B81-9932-9C3436C6881E}"/>
              </a:ext>
            </a:extLst>
          </p:cNvPr>
          <p:cNvSpPr/>
          <p:nvPr/>
        </p:nvSpPr>
        <p:spPr>
          <a:xfrm>
            <a:off x="2339752" y="462876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0E3D4D67-911E-417E-8A43-7C91AD1DCCC4}"/>
              </a:ext>
            </a:extLst>
          </p:cNvPr>
          <p:cNvSpPr/>
          <p:nvPr/>
        </p:nvSpPr>
        <p:spPr>
          <a:xfrm>
            <a:off x="5204111" y="386104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7B02255F-DAC6-4BDE-9A9C-C4DEEE97D8F6}"/>
              </a:ext>
            </a:extLst>
          </p:cNvPr>
          <p:cNvSpPr/>
          <p:nvPr/>
        </p:nvSpPr>
        <p:spPr>
          <a:xfrm>
            <a:off x="3770489" y="424636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{0,2,4}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4" name="组合 393">
            <a:extLst>
              <a:ext uri="{FF2B5EF4-FFF2-40B4-BE49-F238E27FC236}">
                <a16:creationId xmlns:a16="http://schemas.microsoft.com/office/drawing/2014/main" id="{31DFC1BD-B45A-41D2-B1FA-6D97DE2E572B}"/>
              </a:ext>
            </a:extLst>
          </p:cNvPr>
          <p:cNvGrpSpPr/>
          <p:nvPr/>
        </p:nvGrpSpPr>
        <p:grpSpPr>
          <a:xfrm>
            <a:off x="2202589" y="1946146"/>
            <a:ext cx="4785344" cy="862918"/>
            <a:chOff x="2785990" y="5656716"/>
            <a:chExt cx="4785344" cy="862918"/>
          </a:xfrm>
        </p:grpSpPr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6E91E0FA-B578-4FF7-941D-703A9DFA1F45}"/>
                </a:ext>
              </a:extLst>
            </p:cNvPr>
            <p:cNvSpPr/>
            <p:nvPr/>
          </p:nvSpPr>
          <p:spPr>
            <a:xfrm>
              <a:off x="7211294" y="5803097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4" name="椭圆 363">
              <a:extLst>
                <a:ext uri="{FF2B5EF4-FFF2-40B4-BE49-F238E27FC236}">
                  <a16:creationId xmlns:a16="http://schemas.microsoft.com/office/drawing/2014/main" id="{24C21B21-E4A6-4038-A57B-E3C438B9E244}"/>
                </a:ext>
              </a:extLst>
            </p:cNvPr>
            <p:cNvSpPr/>
            <p:nvPr/>
          </p:nvSpPr>
          <p:spPr>
            <a:xfrm>
              <a:off x="3732838" y="580309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0252444C-CB5D-4075-9514-14583AB3B41B}"/>
                </a:ext>
              </a:extLst>
            </p:cNvPr>
            <p:cNvSpPr/>
            <p:nvPr/>
          </p:nvSpPr>
          <p:spPr>
            <a:xfrm>
              <a:off x="5221069" y="580309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D2EA2A80-0B64-4C53-8E60-31BC681049D0}"/>
                </a:ext>
              </a:extLst>
            </p:cNvPr>
            <p:cNvSpPr/>
            <p:nvPr/>
          </p:nvSpPr>
          <p:spPr>
            <a:xfrm>
              <a:off x="2785990" y="5799865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561C6C88-2300-4257-907B-5BF8E115F425}"/>
                </a:ext>
              </a:extLst>
            </p:cNvPr>
            <p:cNvSpPr/>
            <p:nvPr/>
          </p:nvSpPr>
          <p:spPr>
            <a:xfrm>
              <a:off x="6275190" y="580309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8" name="直接箭头连接符 367">
              <a:extLst>
                <a:ext uri="{FF2B5EF4-FFF2-40B4-BE49-F238E27FC236}">
                  <a16:creationId xmlns:a16="http://schemas.microsoft.com/office/drawing/2014/main" id="{E0F28215-8661-4A50-BA43-71BA022FA319}"/>
                </a:ext>
              </a:extLst>
            </p:cNvPr>
            <p:cNvCxnSpPr>
              <a:cxnSpLocks/>
              <a:stCxn id="365" idx="6"/>
              <a:endCxn id="367" idx="2"/>
            </p:cNvCxnSpPr>
            <p:nvPr/>
          </p:nvCxnSpPr>
          <p:spPr>
            <a:xfrm>
              <a:off x="5581109" y="5983116"/>
              <a:ext cx="694081" cy="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文本框 368">
              <a:extLst>
                <a:ext uri="{FF2B5EF4-FFF2-40B4-BE49-F238E27FC236}">
                  <a16:creationId xmlns:a16="http://schemas.microsoft.com/office/drawing/2014/main" id="{350F7BBB-ACDD-41FF-AB69-DD8D71117A6B}"/>
                </a:ext>
              </a:extLst>
            </p:cNvPr>
            <p:cNvSpPr txBox="1"/>
            <p:nvPr/>
          </p:nvSpPr>
          <p:spPr>
            <a:xfrm>
              <a:off x="3243330" y="5656716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FCB8CE51-A8B0-490B-B9E8-6FC1B2B7D327}"/>
                </a:ext>
              </a:extLst>
            </p:cNvPr>
            <p:cNvSpPr txBox="1"/>
            <p:nvPr/>
          </p:nvSpPr>
          <p:spPr>
            <a:xfrm>
              <a:off x="5688659" y="568966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1" name="文本框 370">
              <a:extLst>
                <a:ext uri="{FF2B5EF4-FFF2-40B4-BE49-F238E27FC236}">
                  <a16:creationId xmlns:a16="http://schemas.microsoft.com/office/drawing/2014/main" id="{ED7571A0-59D8-43D7-91F2-EAB3CD51A36D}"/>
                </a:ext>
              </a:extLst>
            </p:cNvPr>
            <p:cNvSpPr txBox="1"/>
            <p:nvPr/>
          </p:nvSpPr>
          <p:spPr>
            <a:xfrm>
              <a:off x="6748824" y="570646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2" name="文本框 371">
              <a:extLst>
                <a:ext uri="{FF2B5EF4-FFF2-40B4-BE49-F238E27FC236}">
                  <a16:creationId xmlns:a16="http://schemas.microsoft.com/office/drawing/2014/main" id="{8124BD48-40FB-473B-A9F2-1C4CDE937BB8}"/>
                </a:ext>
              </a:extLst>
            </p:cNvPr>
            <p:cNvSpPr txBox="1"/>
            <p:nvPr/>
          </p:nvSpPr>
          <p:spPr>
            <a:xfrm>
              <a:off x="3041785" y="609329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3" name="连接符: 曲线 372">
              <a:extLst>
                <a:ext uri="{FF2B5EF4-FFF2-40B4-BE49-F238E27FC236}">
                  <a16:creationId xmlns:a16="http://schemas.microsoft.com/office/drawing/2014/main" id="{D430639A-F95C-4A5A-ABE5-4F8FFBDC23D9}"/>
                </a:ext>
              </a:extLst>
            </p:cNvPr>
            <p:cNvCxnSpPr>
              <a:cxnSpLocks/>
              <a:stCxn id="367" idx="3"/>
              <a:endCxn id="367" idx="5"/>
            </p:cNvCxnSpPr>
            <p:nvPr/>
          </p:nvCxnSpPr>
          <p:spPr>
            <a:xfrm rot="16200000" flipH="1">
              <a:off x="6455210" y="5983116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B2ED5955-FB44-4046-90DE-83771371BEEF}"/>
                </a:ext>
              </a:extLst>
            </p:cNvPr>
            <p:cNvSpPr txBox="1"/>
            <p:nvPr/>
          </p:nvSpPr>
          <p:spPr>
            <a:xfrm>
              <a:off x="6531451" y="611352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5F698CB2-909D-44D7-8273-FB87B4D524CF}"/>
                </a:ext>
              </a:extLst>
            </p:cNvPr>
            <p:cNvSpPr/>
            <p:nvPr/>
          </p:nvSpPr>
          <p:spPr>
            <a:xfrm>
              <a:off x="4466311" y="607170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6" name="文本框 375">
              <a:extLst>
                <a:ext uri="{FF2B5EF4-FFF2-40B4-BE49-F238E27FC236}">
                  <a16:creationId xmlns:a16="http://schemas.microsoft.com/office/drawing/2014/main" id="{78D9D02B-E28F-4C41-8652-13D1F061387E}"/>
                </a:ext>
              </a:extLst>
            </p:cNvPr>
            <p:cNvSpPr txBox="1"/>
            <p:nvPr/>
          </p:nvSpPr>
          <p:spPr>
            <a:xfrm>
              <a:off x="4045754" y="6168141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7" name="文本框 376">
              <a:extLst>
                <a:ext uri="{FF2B5EF4-FFF2-40B4-BE49-F238E27FC236}">
                  <a16:creationId xmlns:a16="http://schemas.microsoft.com/office/drawing/2014/main" id="{1B3F8AE3-F638-435D-BAFF-0273E36B956B}"/>
                </a:ext>
              </a:extLst>
            </p:cNvPr>
            <p:cNvSpPr txBox="1"/>
            <p:nvPr/>
          </p:nvSpPr>
          <p:spPr>
            <a:xfrm>
              <a:off x="4977811" y="618108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8" name="直接箭头连接符 377">
              <a:extLst>
                <a:ext uri="{FF2B5EF4-FFF2-40B4-BE49-F238E27FC236}">
                  <a16:creationId xmlns:a16="http://schemas.microsoft.com/office/drawing/2014/main" id="{77BB3B97-3478-4CFD-865B-E78B279D328C}"/>
                </a:ext>
              </a:extLst>
            </p:cNvPr>
            <p:cNvCxnSpPr>
              <a:cxnSpLocks/>
              <a:stCxn id="366" idx="6"/>
              <a:endCxn id="364" idx="2"/>
            </p:cNvCxnSpPr>
            <p:nvPr/>
          </p:nvCxnSpPr>
          <p:spPr>
            <a:xfrm>
              <a:off x="3146030" y="5979885"/>
              <a:ext cx="586808" cy="323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连接符: 曲线 380">
              <a:extLst>
                <a:ext uri="{FF2B5EF4-FFF2-40B4-BE49-F238E27FC236}">
                  <a16:creationId xmlns:a16="http://schemas.microsoft.com/office/drawing/2014/main" id="{B4FC3EF0-C108-4266-8297-DC837CE3FDD8}"/>
                </a:ext>
              </a:extLst>
            </p:cNvPr>
            <p:cNvCxnSpPr>
              <a:cxnSpLocks/>
              <a:stCxn id="366" idx="3"/>
              <a:endCxn id="366" idx="5"/>
            </p:cNvCxnSpPr>
            <p:nvPr/>
          </p:nvCxnSpPr>
          <p:spPr>
            <a:xfrm rot="16200000" flipH="1">
              <a:off x="2966010" y="5979885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连接符: 曲线 384">
              <a:extLst>
                <a:ext uri="{FF2B5EF4-FFF2-40B4-BE49-F238E27FC236}">
                  <a16:creationId xmlns:a16="http://schemas.microsoft.com/office/drawing/2014/main" id="{70D48766-01E7-49A4-8F58-CEF3EB4797C5}"/>
                </a:ext>
              </a:extLst>
            </p:cNvPr>
            <p:cNvCxnSpPr>
              <a:cxnSpLocks/>
              <a:stCxn id="364" idx="5"/>
              <a:endCxn id="375" idx="2"/>
            </p:cNvCxnSpPr>
            <p:nvPr/>
          </p:nvCxnSpPr>
          <p:spPr>
            <a:xfrm rot="16200000" flipH="1">
              <a:off x="4182571" y="5967989"/>
              <a:ext cx="141320" cy="426160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连接符: 曲线 387">
              <a:extLst>
                <a:ext uri="{FF2B5EF4-FFF2-40B4-BE49-F238E27FC236}">
                  <a16:creationId xmlns:a16="http://schemas.microsoft.com/office/drawing/2014/main" id="{453760F0-B346-4112-AAA9-4B05984C854D}"/>
                </a:ext>
              </a:extLst>
            </p:cNvPr>
            <p:cNvCxnSpPr>
              <a:cxnSpLocks/>
              <a:stCxn id="375" idx="6"/>
              <a:endCxn id="365" idx="3"/>
            </p:cNvCxnSpPr>
            <p:nvPr/>
          </p:nvCxnSpPr>
          <p:spPr>
            <a:xfrm flipV="1">
              <a:off x="4826351" y="6110409"/>
              <a:ext cx="447445" cy="141320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箭头连接符 390">
              <a:extLst>
                <a:ext uri="{FF2B5EF4-FFF2-40B4-BE49-F238E27FC236}">
                  <a16:creationId xmlns:a16="http://schemas.microsoft.com/office/drawing/2014/main" id="{51A91E79-9E3D-41E3-8D79-C6F497D14D11}"/>
                </a:ext>
              </a:extLst>
            </p:cNvPr>
            <p:cNvCxnSpPr>
              <a:cxnSpLocks/>
              <a:stCxn id="367" idx="6"/>
              <a:endCxn id="363" idx="2"/>
            </p:cNvCxnSpPr>
            <p:nvPr/>
          </p:nvCxnSpPr>
          <p:spPr>
            <a:xfrm>
              <a:off x="6635230" y="5983116"/>
              <a:ext cx="576064" cy="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5" name="矩形 394">
            <a:extLst>
              <a:ext uri="{FF2B5EF4-FFF2-40B4-BE49-F238E27FC236}">
                <a16:creationId xmlns:a16="http://schemas.microsoft.com/office/drawing/2014/main" id="{9C81BF1E-0F86-40AC-88F0-6A987437DF23}"/>
              </a:ext>
            </a:extLst>
          </p:cNvPr>
          <p:cNvSpPr/>
          <p:nvPr/>
        </p:nvSpPr>
        <p:spPr>
          <a:xfrm>
            <a:off x="5204111" y="424636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3A0D2A3D-24E7-4473-A39E-A8DAC201E3B7}"/>
              </a:ext>
            </a:extLst>
          </p:cNvPr>
          <p:cNvSpPr/>
          <p:nvPr/>
        </p:nvSpPr>
        <p:spPr>
          <a:xfrm>
            <a:off x="2339752" y="5013527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AFBFB24A-4F0C-4829-9073-0BFFD1BD7510}"/>
              </a:ext>
            </a:extLst>
          </p:cNvPr>
          <p:cNvSpPr/>
          <p:nvPr/>
        </p:nvSpPr>
        <p:spPr>
          <a:xfrm>
            <a:off x="3770489" y="462876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3F0909F5-3AD2-4305-94DD-CD7D1D985BA3}"/>
              </a:ext>
            </a:extLst>
          </p:cNvPr>
          <p:cNvGrpSpPr/>
          <p:nvPr/>
        </p:nvGrpSpPr>
        <p:grpSpPr>
          <a:xfrm>
            <a:off x="2205483" y="1953670"/>
            <a:ext cx="4785344" cy="849979"/>
            <a:chOff x="2730301" y="5589240"/>
            <a:chExt cx="4785344" cy="849979"/>
          </a:xfrm>
        </p:grpSpPr>
        <p:sp>
          <p:nvSpPr>
            <p:cNvPr id="405" name="椭圆 404">
              <a:extLst>
                <a:ext uri="{FF2B5EF4-FFF2-40B4-BE49-F238E27FC236}">
                  <a16:creationId xmlns:a16="http://schemas.microsoft.com/office/drawing/2014/main" id="{C2D2172F-F5F5-485F-AB37-2C544794C25E}"/>
                </a:ext>
              </a:extLst>
            </p:cNvPr>
            <p:cNvSpPr/>
            <p:nvPr/>
          </p:nvSpPr>
          <p:spPr>
            <a:xfrm>
              <a:off x="7155605" y="5735621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6" name="椭圆 405">
              <a:extLst>
                <a:ext uri="{FF2B5EF4-FFF2-40B4-BE49-F238E27FC236}">
                  <a16:creationId xmlns:a16="http://schemas.microsoft.com/office/drawing/2014/main" id="{23C9CAF8-77E5-417C-A1AE-CC0F65EC2587}"/>
                </a:ext>
              </a:extLst>
            </p:cNvPr>
            <p:cNvSpPr/>
            <p:nvPr/>
          </p:nvSpPr>
          <p:spPr>
            <a:xfrm>
              <a:off x="3677149" y="5735620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7" name="椭圆 406">
              <a:extLst>
                <a:ext uri="{FF2B5EF4-FFF2-40B4-BE49-F238E27FC236}">
                  <a16:creationId xmlns:a16="http://schemas.microsoft.com/office/drawing/2014/main" id="{B1F401EE-BF6B-467E-8291-D631146FF5D2}"/>
                </a:ext>
              </a:extLst>
            </p:cNvPr>
            <p:cNvSpPr/>
            <p:nvPr/>
          </p:nvSpPr>
          <p:spPr>
            <a:xfrm>
              <a:off x="2730301" y="573238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8" name="直接箭头连接符 407">
              <a:extLst>
                <a:ext uri="{FF2B5EF4-FFF2-40B4-BE49-F238E27FC236}">
                  <a16:creationId xmlns:a16="http://schemas.microsoft.com/office/drawing/2014/main" id="{D866C122-FBD6-4F2C-9F3D-E47F11E8D7F6}"/>
                </a:ext>
              </a:extLst>
            </p:cNvPr>
            <p:cNvCxnSpPr>
              <a:cxnSpLocks/>
              <a:stCxn id="407" idx="6"/>
              <a:endCxn id="406" idx="2"/>
            </p:cNvCxnSpPr>
            <p:nvPr/>
          </p:nvCxnSpPr>
          <p:spPr>
            <a:xfrm>
              <a:off x="3090341" y="5912409"/>
              <a:ext cx="586808" cy="323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椭圆 408">
              <a:extLst>
                <a:ext uri="{FF2B5EF4-FFF2-40B4-BE49-F238E27FC236}">
                  <a16:creationId xmlns:a16="http://schemas.microsoft.com/office/drawing/2014/main" id="{9DDB140F-C171-42D9-8C65-F180BA57B7CF}"/>
                </a:ext>
              </a:extLst>
            </p:cNvPr>
            <p:cNvSpPr/>
            <p:nvPr/>
          </p:nvSpPr>
          <p:spPr>
            <a:xfrm>
              <a:off x="6219501" y="5735620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0" name="直接箭头连接符 409">
              <a:extLst>
                <a:ext uri="{FF2B5EF4-FFF2-40B4-BE49-F238E27FC236}">
                  <a16:creationId xmlns:a16="http://schemas.microsoft.com/office/drawing/2014/main" id="{99A56A92-0CBA-4482-BBA0-4AB29EA5BA75}"/>
                </a:ext>
              </a:extLst>
            </p:cNvPr>
            <p:cNvCxnSpPr>
              <a:cxnSpLocks/>
              <a:stCxn id="409" idx="6"/>
              <a:endCxn id="405" idx="2"/>
            </p:cNvCxnSpPr>
            <p:nvPr/>
          </p:nvCxnSpPr>
          <p:spPr>
            <a:xfrm>
              <a:off x="6579541" y="5915640"/>
              <a:ext cx="576064" cy="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文本框 410">
              <a:extLst>
                <a:ext uri="{FF2B5EF4-FFF2-40B4-BE49-F238E27FC236}">
                  <a16:creationId xmlns:a16="http://schemas.microsoft.com/office/drawing/2014/main" id="{E6065CA3-6798-47F1-B911-1B8973E4353E}"/>
                </a:ext>
              </a:extLst>
            </p:cNvPr>
            <p:cNvSpPr txBox="1"/>
            <p:nvPr/>
          </p:nvSpPr>
          <p:spPr>
            <a:xfrm>
              <a:off x="3187641" y="558924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" name="文本框 411">
              <a:extLst>
                <a:ext uri="{FF2B5EF4-FFF2-40B4-BE49-F238E27FC236}">
                  <a16:creationId xmlns:a16="http://schemas.microsoft.com/office/drawing/2014/main" id="{B1E3BF4E-25C2-4477-AF76-D73EAE887786}"/>
                </a:ext>
              </a:extLst>
            </p:cNvPr>
            <p:cNvSpPr txBox="1"/>
            <p:nvPr/>
          </p:nvSpPr>
          <p:spPr>
            <a:xfrm>
              <a:off x="6693135" y="563898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3" name="连接符: 曲线 412">
              <a:extLst>
                <a:ext uri="{FF2B5EF4-FFF2-40B4-BE49-F238E27FC236}">
                  <a16:creationId xmlns:a16="http://schemas.microsoft.com/office/drawing/2014/main" id="{4922A5C9-02EB-4F33-B576-B0F0E372DF25}"/>
                </a:ext>
              </a:extLst>
            </p:cNvPr>
            <p:cNvCxnSpPr>
              <a:cxnSpLocks/>
              <a:stCxn id="407" idx="3"/>
              <a:endCxn id="407" idx="5"/>
            </p:cNvCxnSpPr>
            <p:nvPr/>
          </p:nvCxnSpPr>
          <p:spPr>
            <a:xfrm rot="16200000" flipH="1">
              <a:off x="2910321" y="591240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文本框 413">
              <a:extLst>
                <a:ext uri="{FF2B5EF4-FFF2-40B4-BE49-F238E27FC236}">
                  <a16:creationId xmlns:a16="http://schemas.microsoft.com/office/drawing/2014/main" id="{57C08A0E-AFB4-45E7-B6E8-16D4CA40C8C2}"/>
                </a:ext>
              </a:extLst>
            </p:cNvPr>
            <p:cNvSpPr txBox="1"/>
            <p:nvPr/>
          </p:nvSpPr>
          <p:spPr>
            <a:xfrm>
              <a:off x="2986096" y="6017124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5" name="连接符: 曲线 414">
              <a:extLst>
                <a:ext uri="{FF2B5EF4-FFF2-40B4-BE49-F238E27FC236}">
                  <a16:creationId xmlns:a16="http://schemas.microsoft.com/office/drawing/2014/main" id="{2A9EEA7E-9066-4F64-AF35-5F97DCACFF6E}"/>
                </a:ext>
              </a:extLst>
            </p:cNvPr>
            <p:cNvCxnSpPr>
              <a:cxnSpLocks/>
              <a:stCxn id="409" idx="3"/>
              <a:endCxn id="409" idx="5"/>
            </p:cNvCxnSpPr>
            <p:nvPr/>
          </p:nvCxnSpPr>
          <p:spPr>
            <a:xfrm rot="16200000" flipH="1">
              <a:off x="6399521" y="5915640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文本框 415">
              <a:extLst>
                <a:ext uri="{FF2B5EF4-FFF2-40B4-BE49-F238E27FC236}">
                  <a16:creationId xmlns:a16="http://schemas.microsoft.com/office/drawing/2014/main" id="{E4D83B06-3450-4857-96E7-D4BC51302390}"/>
                </a:ext>
              </a:extLst>
            </p:cNvPr>
            <p:cNvSpPr txBox="1"/>
            <p:nvPr/>
          </p:nvSpPr>
          <p:spPr>
            <a:xfrm>
              <a:off x="6475762" y="6046052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" name="椭圆 416">
              <a:extLst>
                <a:ext uri="{FF2B5EF4-FFF2-40B4-BE49-F238E27FC236}">
                  <a16:creationId xmlns:a16="http://schemas.microsoft.com/office/drawing/2014/main" id="{B37EA1D6-39C1-4E94-8CE1-9297F207F743}"/>
                </a:ext>
              </a:extLst>
            </p:cNvPr>
            <p:cNvSpPr/>
            <p:nvPr/>
          </p:nvSpPr>
          <p:spPr>
            <a:xfrm>
              <a:off x="4410622" y="600423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" name="文本框 417">
              <a:extLst>
                <a:ext uri="{FF2B5EF4-FFF2-40B4-BE49-F238E27FC236}">
                  <a16:creationId xmlns:a16="http://schemas.microsoft.com/office/drawing/2014/main" id="{E95886F8-3C62-4186-AA96-11D2E6D75765}"/>
                </a:ext>
              </a:extLst>
            </p:cNvPr>
            <p:cNvSpPr txBox="1"/>
            <p:nvPr/>
          </p:nvSpPr>
          <p:spPr>
            <a:xfrm>
              <a:off x="3990065" y="6100665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9" name="连接符: 曲线 418">
              <a:extLst>
                <a:ext uri="{FF2B5EF4-FFF2-40B4-BE49-F238E27FC236}">
                  <a16:creationId xmlns:a16="http://schemas.microsoft.com/office/drawing/2014/main" id="{5DFE6454-4881-437B-8A9A-5F8057DCE773}"/>
                </a:ext>
              </a:extLst>
            </p:cNvPr>
            <p:cNvCxnSpPr>
              <a:cxnSpLocks/>
              <a:stCxn id="406" idx="5"/>
              <a:endCxn id="417" idx="2"/>
            </p:cNvCxnSpPr>
            <p:nvPr/>
          </p:nvCxnSpPr>
          <p:spPr>
            <a:xfrm rot="16200000" flipH="1">
              <a:off x="4126882" y="5900513"/>
              <a:ext cx="141320" cy="426160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矩形 422">
            <a:extLst>
              <a:ext uri="{FF2B5EF4-FFF2-40B4-BE49-F238E27FC236}">
                <a16:creationId xmlns:a16="http://schemas.microsoft.com/office/drawing/2014/main" id="{9275B5C4-DE5C-47F5-82C0-D69F158E231D}"/>
              </a:ext>
            </a:extLst>
          </p:cNvPr>
          <p:cNvSpPr/>
          <p:nvPr/>
        </p:nvSpPr>
        <p:spPr>
          <a:xfrm>
            <a:off x="5204111" y="462876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4" name="矩形 423">
            <a:extLst>
              <a:ext uri="{FF2B5EF4-FFF2-40B4-BE49-F238E27FC236}">
                <a16:creationId xmlns:a16="http://schemas.microsoft.com/office/drawing/2014/main" id="{D7CF162A-0AB7-40F0-8D3A-5DCE1B3087B1}"/>
              </a:ext>
            </a:extLst>
          </p:cNvPr>
          <p:cNvSpPr/>
          <p:nvPr/>
        </p:nvSpPr>
        <p:spPr>
          <a:xfrm>
            <a:off x="2339752" y="5397291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F8C922EF-9E09-4A77-A0C1-D77531149F5F}"/>
              </a:ext>
            </a:extLst>
          </p:cNvPr>
          <p:cNvGrpSpPr/>
          <p:nvPr/>
        </p:nvGrpSpPr>
        <p:grpSpPr>
          <a:xfrm>
            <a:off x="2073562" y="1627445"/>
            <a:ext cx="4913625" cy="830281"/>
            <a:chOff x="2132537" y="5844396"/>
            <a:chExt cx="4913625" cy="830281"/>
          </a:xfrm>
        </p:grpSpPr>
        <p:sp>
          <p:nvSpPr>
            <p:cNvPr id="441" name="椭圆 440">
              <a:extLst>
                <a:ext uri="{FF2B5EF4-FFF2-40B4-BE49-F238E27FC236}">
                  <a16:creationId xmlns:a16="http://schemas.microsoft.com/office/drawing/2014/main" id="{7BA53CE0-1D2C-453D-85C0-CEDA877C795D}"/>
                </a:ext>
              </a:extLst>
            </p:cNvPr>
            <p:cNvSpPr/>
            <p:nvPr/>
          </p:nvSpPr>
          <p:spPr>
            <a:xfrm>
              <a:off x="6686122" y="6314637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2" name="椭圆 441">
              <a:extLst>
                <a:ext uri="{FF2B5EF4-FFF2-40B4-BE49-F238E27FC236}">
                  <a16:creationId xmlns:a16="http://schemas.microsoft.com/office/drawing/2014/main" id="{8CFFF74E-B996-45F2-8091-1508E2134D28}"/>
                </a:ext>
              </a:extLst>
            </p:cNvPr>
            <p:cNvSpPr/>
            <p:nvPr/>
          </p:nvSpPr>
          <p:spPr>
            <a:xfrm>
              <a:off x="3207666" y="631463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3" name="文本框 442">
              <a:extLst>
                <a:ext uri="{FF2B5EF4-FFF2-40B4-BE49-F238E27FC236}">
                  <a16:creationId xmlns:a16="http://schemas.microsoft.com/office/drawing/2014/main" id="{2E44488C-9E6E-4D4A-A0DC-C5E8D268D67D}"/>
                </a:ext>
              </a:extLst>
            </p:cNvPr>
            <p:cNvSpPr txBox="1"/>
            <p:nvPr/>
          </p:nvSpPr>
          <p:spPr>
            <a:xfrm>
              <a:off x="2132537" y="589358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4" name="椭圆 443">
              <a:extLst>
                <a:ext uri="{FF2B5EF4-FFF2-40B4-BE49-F238E27FC236}">
                  <a16:creationId xmlns:a16="http://schemas.microsoft.com/office/drawing/2014/main" id="{84CC816B-C6C0-4A23-9E3C-8747244CCEA5}"/>
                </a:ext>
              </a:extLst>
            </p:cNvPr>
            <p:cNvSpPr/>
            <p:nvPr/>
          </p:nvSpPr>
          <p:spPr>
            <a:xfrm>
              <a:off x="2260818" y="6311405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5" name="连接符: 曲线 444">
              <a:extLst>
                <a:ext uri="{FF2B5EF4-FFF2-40B4-BE49-F238E27FC236}">
                  <a16:creationId xmlns:a16="http://schemas.microsoft.com/office/drawing/2014/main" id="{8598A2CF-DE4C-4379-BEAB-1A53FE8F7926}"/>
                </a:ext>
              </a:extLst>
            </p:cNvPr>
            <p:cNvCxnSpPr>
              <a:cxnSpLocks/>
              <a:stCxn id="444" idx="1"/>
              <a:endCxn id="444" idx="7"/>
            </p:cNvCxnSpPr>
            <p:nvPr/>
          </p:nvCxnSpPr>
          <p:spPr>
            <a:xfrm rot="5400000" flipH="1" flipV="1">
              <a:off x="2440838" y="623683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6" name="椭圆 445">
              <a:extLst>
                <a:ext uri="{FF2B5EF4-FFF2-40B4-BE49-F238E27FC236}">
                  <a16:creationId xmlns:a16="http://schemas.microsoft.com/office/drawing/2014/main" id="{2D67A76F-1483-43A7-A909-912847DCC581}"/>
                </a:ext>
              </a:extLst>
            </p:cNvPr>
            <p:cNvSpPr/>
            <p:nvPr/>
          </p:nvSpPr>
          <p:spPr>
            <a:xfrm>
              <a:off x="5750018" y="631463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7" name="连接符: 曲线 446">
              <a:extLst>
                <a:ext uri="{FF2B5EF4-FFF2-40B4-BE49-F238E27FC236}">
                  <a16:creationId xmlns:a16="http://schemas.microsoft.com/office/drawing/2014/main" id="{230E6DDB-18E6-400E-9C6F-4B49D81955AC}"/>
                </a:ext>
              </a:extLst>
            </p:cNvPr>
            <p:cNvCxnSpPr>
              <a:cxnSpLocks/>
              <a:stCxn id="446" idx="1"/>
              <a:endCxn id="446" idx="7"/>
            </p:cNvCxnSpPr>
            <p:nvPr/>
          </p:nvCxnSpPr>
          <p:spPr>
            <a:xfrm rot="5400000" flipH="1" flipV="1">
              <a:off x="5930038" y="6240070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文本框 447">
              <a:extLst>
                <a:ext uri="{FF2B5EF4-FFF2-40B4-BE49-F238E27FC236}">
                  <a16:creationId xmlns:a16="http://schemas.microsoft.com/office/drawing/2014/main" id="{9A02A9CD-E176-4A1E-8879-358B7FE77FB9}"/>
                </a:ext>
              </a:extLst>
            </p:cNvPr>
            <p:cNvSpPr txBox="1"/>
            <p:nvPr/>
          </p:nvSpPr>
          <p:spPr>
            <a:xfrm>
              <a:off x="5901451" y="584439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9" name="直接箭头连接符 448">
              <a:extLst>
                <a:ext uri="{FF2B5EF4-FFF2-40B4-BE49-F238E27FC236}">
                  <a16:creationId xmlns:a16="http://schemas.microsoft.com/office/drawing/2014/main" id="{8E0AAD7E-3B5C-4FE9-ADAD-AC0B0832BBC1}"/>
                </a:ext>
              </a:extLst>
            </p:cNvPr>
            <p:cNvCxnSpPr>
              <a:cxnSpLocks/>
              <a:stCxn id="446" idx="6"/>
              <a:endCxn id="441" idx="2"/>
            </p:cNvCxnSpPr>
            <p:nvPr/>
          </p:nvCxnSpPr>
          <p:spPr>
            <a:xfrm>
              <a:off x="6110058" y="6494656"/>
              <a:ext cx="576064" cy="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" name="文本框 449">
              <a:extLst>
                <a:ext uri="{FF2B5EF4-FFF2-40B4-BE49-F238E27FC236}">
                  <a16:creationId xmlns:a16="http://schemas.microsoft.com/office/drawing/2014/main" id="{2A9F213A-937D-4B67-BB84-55FF54894567}"/>
                </a:ext>
              </a:extLst>
            </p:cNvPr>
            <p:cNvSpPr txBox="1"/>
            <p:nvPr/>
          </p:nvSpPr>
          <p:spPr>
            <a:xfrm>
              <a:off x="2718158" y="6168256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" name="文本框 450">
              <a:extLst>
                <a:ext uri="{FF2B5EF4-FFF2-40B4-BE49-F238E27FC236}">
                  <a16:creationId xmlns:a16="http://schemas.microsoft.com/office/drawing/2014/main" id="{5720651A-B7DD-4ED7-82E0-F7C3D63BBFD9}"/>
                </a:ext>
              </a:extLst>
            </p:cNvPr>
            <p:cNvSpPr txBox="1"/>
            <p:nvPr/>
          </p:nvSpPr>
          <p:spPr>
            <a:xfrm>
              <a:off x="6223652" y="621800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2" name="文本框 451">
              <a:extLst>
                <a:ext uri="{FF2B5EF4-FFF2-40B4-BE49-F238E27FC236}">
                  <a16:creationId xmlns:a16="http://schemas.microsoft.com/office/drawing/2014/main" id="{5012D1A5-6B8C-4026-9C01-D2E211113D83}"/>
                </a:ext>
              </a:extLst>
            </p:cNvPr>
            <p:cNvSpPr txBox="1"/>
            <p:nvPr/>
          </p:nvSpPr>
          <p:spPr>
            <a:xfrm>
              <a:off x="3528109" y="594035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3" name="椭圆 452">
              <a:extLst>
                <a:ext uri="{FF2B5EF4-FFF2-40B4-BE49-F238E27FC236}">
                  <a16:creationId xmlns:a16="http://schemas.microsoft.com/office/drawing/2014/main" id="{6DA2EED7-223A-4430-8A26-7A8920D9C1E5}"/>
                </a:ext>
              </a:extLst>
            </p:cNvPr>
            <p:cNvSpPr/>
            <p:nvPr/>
          </p:nvSpPr>
          <p:spPr>
            <a:xfrm>
              <a:off x="3935053" y="6007742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4" name="连接符: 曲线 453">
              <a:extLst>
                <a:ext uri="{FF2B5EF4-FFF2-40B4-BE49-F238E27FC236}">
                  <a16:creationId xmlns:a16="http://schemas.microsoft.com/office/drawing/2014/main" id="{07E8E022-6A0C-40F6-93BF-0581CAA68644}"/>
                </a:ext>
              </a:extLst>
            </p:cNvPr>
            <p:cNvCxnSpPr>
              <a:cxnSpLocks/>
              <a:stCxn id="442" idx="7"/>
              <a:endCxn id="453" idx="2"/>
            </p:cNvCxnSpPr>
            <p:nvPr/>
          </p:nvCxnSpPr>
          <p:spPr>
            <a:xfrm rot="5400000" flipH="1" flipV="1">
              <a:off x="3635216" y="6067526"/>
              <a:ext cx="179601" cy="420074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箭头连接符 456">
              <a:extLst>
                <a:ext uri="{FF2B5EF4-FFF2-40B4-BE49-F238E27FC236}">
                  <a16:creationId xmlns:a16="http://schemas.microsoft.com/office/drawing/2014/main" id="{A654EA3A-E058-4C3A-BEC7-384D4965B6D9}"/>
                </a:ext>
              </a:extLst>
            </p:cNvPr>
            <p:cNvCxnSpPr>
              <a:cxnSpLocks/>
              <a:stCxn id="444" idx="6"/>
              <a:endCxn id="442" idx="2"/>
            </p:cNvCxnSpPr>
            <p:nvPr/>
          </p:nvCxnSpPr>
          <p:spPr>
            <a:xfrm>
              <a:off x="2620858" y="6491425"/>
              <a:ext cx="586808" cy="323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1" name="矩形 460">
            <a:extLst>
              <a:ext uri="{FF2B5EF4-FFF2-40B4-BE49-F238E27FC236}">
                <a16:creationId xmlns:a16="http://schemas.microsoft.com/office/drawing/2014/main" id="{AC7D24DD-3072-42E6-98D7-2EFB328069AC}"/>
              </a:ext>
            </a:extLst>
          </p:cNvPr>
          <p:cNvSpPr/>
          <p:nvPr/>
        </p:nvSpPr>
        <p:spPr>
          <a:xfrm>
            <a:off x="3770489" y="5013527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2" name="矩形 461">
            <a:extLst>
              <a:ext uri="{FF2B5EF4-FFF2-40B4-BE49-F238E27FC236}">
                <a16:creationId xmlns:a16="http://schemas.microsoft.com/office/drawing/2014/main" id="{0C957E80-28BD-4AB8-8F3E-22E4ABF1739C}"/>
              </a:ext>
            </a:extLst>
          </p:cNvPr>
          <p:cNvSpPr/>
          <p:nvPr/>
        </p:nvSpPr>
        <p:spPr>
          <a:xfrm>
            <a:off x="2339752" y="5782427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83FDA2AF-8773-466A-BB05-8506A28AC899}"/>
              </a:ext>
            </a:extLst>
          </p:cNvPr>
          <p:cNvSpPr/>
          <p:nvPr/>
        </p:nvSpPr>
        <p:spPr>
          <a:xfrm>
            <a:off x="5204111" y="5013527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矩形 463">
            <a:extLst>
              <a:ext uri="{FF2B5EF4-FFF2-40B4-BE49-F238E27FC236}">
                <a16:creationId xmlns:a16="http://schemas.microsoft.com/office/drawing/2014/main" id="{1474161B-DBD2-44F9-AB38-A90E815A778B}"/>
              </a:ext>
            </a:extLst>
          </p:cNvPr>
          <p:cNvSpPr/>
          <p:nvPr/>
        </p:nvSpPr>
        <p:spPr>
          <a:xfrm>
            <a:off x="3770489" y="5397291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" name="矩形 464">
            <a:extLst>
              <a:ext uri="{FF2B5EF4-FFF2-40B4-BE49-F238E27FC236}">
                <a16:creationId xmlns:a16="http://schemas.microsoft.com/office/drawing/2014/main" id="{1B2BE6DB-6D05-4D24-9460-CF45F74A53B6}"/>
              </a:ext>
            </a:extLst>
          </p:cNvPr>
          <p:cNvSpPr/>
          <p:nvPr/>
        </p:nvSpPr>
        <p:spPr>
          <a:xfrm>
            <a:off x="5204111" y="5397291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6" name="矩形 465">
            <a:extLst>
              <a:ext uri="{FF2B5EF4-FFF2-40B4-BE49-F238E27FC236}">
                <a16:creationId xmlns:a16="http://schemas.microsoft.com/office/drawing/2014/main" id="{441360A4-CEC4-44D7-AD73-CB77AC4DFD55}"/>
              </a:ext>
            </a:extLst>
          </p:cNvPr>
          <p:cNvSpPr/>
          <p:nvPr/>
        </p:nvSpPr>
        <p:spPr>
          <a:xfrm>
            <a:off x="3770489" y="5782427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8" name="矩形 467">
            <a:extLst>
              <a:ext uri="{FF2B5EF4-FFF2-40B4-BE49-F238E27FC236}">
                <a16:creationId xmlns:a16="http://schemas.microsoft.com/office/drawing/2014/main" id="{B3E4AA29-1AF2-4974-BD2D-AA7FFF28B233}"/>
              </a:ext>
            </a:extLst>
          </p:cNvPr>
          <p:cNvSpPr/>
          <p:nvPr/>
        </p:nvSpPr>
        <p:spPr>
          <a:xfrm>
            <a:off x="5204111" y="5782427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135736A4-1B61-42B9-A40B-345CFA900470}"/>
              </a:ext>
            </a:extLst>
          </p:cNvPr>
          <p:cNvGrpSpPr/>
          <p:nvPr/>
        </p:nvGrpSpPr>
        <p:grpSpPr>
          <a:xfrm>
            <a:off x="2202589" y="1944968"/>
            <a:ext cx="4785344" cy="862918"/>
            <a:chOff x="2785990" y="5656716"/>
            <a:chExt cx="4785344" cy="862918"/>
          </a:xfrm>
        </p:grpSpPr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61EA5B16-2B89-45F2-BA63-0F3665C7855B}"/>
                </a:ext>
              </a:extLst>
            </p:cNvPr>
            <p:cNvSpPr/>
            <p:nvPr/>
          </p:nvSpPr>
          <p:spPr>
            <a:xfrm>
              <a:off x="7211294" y="5803097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969F6CA8-56C3-47B4-92CB-A53AF56934BE}"/>
                </a:ext>
              </a:extLst>
            </p:cNvPr>
            <p:cNvSpPr/>
            <p:nvPr/>
          </p:nvSpPr>
          <p:spPr>
            <a:xfrm>
              <a:off x="3732838" y="580309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C8C13008-28D5-49FF-8B32-7D5C44169591}"/>
                </a:ext>
              </a:extLst>
            </p:cNvPr>
            <p:cNvSpPr/>
            <p:nvPr/>
          </p:nvSpPr>
          <p:spPr>
            <a:xfrm>
              <a:off x="5221069" y="580309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E8CB85D1-9C06-4EA2-ADDB-BEA06533D5BB}"/>
                </a:ext>
              </a:extLst>
            </p:cNvPr>
            <p:cNvSpPr/>
            <p:nvPr/>
          </p:nvSpPr>
          <p:spPr>
            <a:xfrm>
              <a:off x="2785990" y="5799865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B339E28A-88F0-4C7D-8782-493238962DAC}"/>
                </a:ext>
              </a:extLst>
            </p:cNvPr>
            <p:cNvSpPr/>
            <p:nvPr/>
          </p:nvSpPr>
          <p:spPr>
            <a:xfrm>
              <a:off x="6275190" y="580309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EA752589-C2BE-4410-8640-3AA582096B37}"/>
                </a:ext>
              </a:extLst>
            </p:cNvPr>
            <p:cNvCxnSpPr>
              <a:cxnSpLocks/>
              <a:stCxn id="166" idx="6"/>
              <a:endCxn id="168" idx="2"/>
            </p:cNvCxnSpPr>
            <p:nvPr/>
          </p:nvCxnSpPr>
          <p:spPr>
            <a:xfrm>
              <a:off x="5581109" y="5983116"/>
              <a:ext cx="694081" cy="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7B4F7827-AF88-494C-8E28-7A5B704EF445}"/>
                </a:ext>
              </a:extLst>
            </p:cNvPr>
            <p:cNvSpPr txBox="1"/>
            <p:nvPr/>
          </p:nvSpPr>
          <p:spPr>
            <a:xfrm>
              <a:off x="3243330" y="5656716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5404A308-B56D-47F8-82B8-36561D318685}"/>
                </a:ext>
              </a:extLst>
            </p:cNvPr>
            <p:cNvSpPr txBox="1"/>
            <p:nvPr/>
          </p:nvSpPr>
          <p:spPr>
            <a:xfrm>
              <a:off x="5688659" y="568966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B53769C6-8330-418F-A70F-CB5B01010992}"/>
                </a:ext>
              </a:extLst>
            </p:cNvPr>
            <p:cNvSpPr txBox="1"/>
            <p:nvPr/>
          </p:nvSpPr>
          <p:spPr>
            <a:xfrm>
              <a:off x="6748824" y="570646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68DB1A3F-16DE-41E9-B145-84CF1DB4E34E}"/>
                </a:ext>
              </a:extLst>
            </p:cNvPr>
            <p:cNvSpPr txBox="1"/>
            <p:nvPr/>
          </p:nvSpPr>
          <p:spPr>
            <a:xfrm>
              <a:off x="3041785" y="609329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4" name="连接符: 曲线 173">
              <a:extLst>
                <a:ext uri="{FF2B5EF4-FFF2-40B4-BE49-F238E27FC236}">
                  <a16:creationId xmlns:a16="http://schemas.microsoft.com/office/drawing/2014/main" id="{E44523DD-CFBF-4765-B67F-94845551C625}"/>
                </a:ext>
              </a:extLst>
            </p:cNvPr>
            <p:cNvCxnSpPr>
              <a:cxnSpLocks/>
              <a:stCxn id="168" idx="3"/>
              <a:endCxn id="168" idx="5"/>
            </p:cNvCxnSpPr>
            <p:nvPr/>
          </p:nvCxnSpPr>
          <p:spPr>
            <a:xfrm rot="16200000" flipH="1">
              <a:off x="6455210" y="5983116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C0C11474-E9D7-470E-AC84-59C4F58989F8}"/>
                </a:ext>
              </a:extLst>
            </p:cNvPr>
            <p:cNvSpPr txBox="1"/>
            <p:nvPr/>
          </p:nvSpPr>
          <p:spPr>
            <a:xfrm>
              <a:off x="6531451" y="611352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2E213ABD-E99B-492A-AC46-193638F73DBD}"/>
                </a:ext>
              </a:extLst>
            </p:cNvPr>
            <p:cNvSpPr/>
            <p:nvPr/>
          </p:nvSpPr>
          <p:spPr>
            <a:xfrm>
              <a:off x="4466311" y="607170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D2DEAA04-1B4D-484A-890C-228C76B969E0}"/>
                </a:ext>
              </a:extLst>
            </p:cNvPr>
            <p:cNvSpPr txBox="1"/>
            <p:nvPr/>
          </p:nvSpPr>
          <p:spPr>
            <a:xfrm>
              <a:off x="4045754" y="6168141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9548689C-3E93-4557-94BC-7B132CB1925D}"/>
                </a:ext>
              </a:extLst>
            </p:cNvPr>
            <p:cNvSpPr txBox="1"/>
            <p:nvPr/>
          </p:nvSpPr>
          <p:spPr>
            <a:xfrm>
              <a:off x="4977811" y="618108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22F31155-86EB-4733-A08C-9CCF72516376}"/>
                </a:ext>
              </a:extLst>
            </p:cNvPr>
            <p:cNvCxnSpPr>
              <a:cxnSpLocks/>
              <a:stCxn id="167" idx="6"/>
              <a:endCxn id="165" idx="2"/>
            </p:cNvCxnSpPr>
            <p:nvPr/>
          </p:nvCxnSpPr>
          <p:spPr>
            <a:xfrm>
              <a:off x="3146030" y="5979885"/>
              <a:ext cx="586808" cy="323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连接符: 曲线 179">
              <a:extLst>
                <a:ext uri="{FF2B5EF4-FFF2-40B4-BE49-F238E27FC236}">
                  <a16:creationId xmlns:a16="http://schemas.microsoft.com/office/drawing/2014/main" id="{CC06A2A3-4E9F-4552-BE16-CEED3C173A98}"/>
                </a:ext>
              </a:extLst>
            </p:cNvPr>
            <p:cNvCxnSpPr>
              <a:cxnSpLocks/>
              <a:stCxn id="167" idx="3"/>
              <a:endCxn id="167" idx="5"/>
            </p:cNvCxnSpPr>
            <p:nvPr/>
          </p:nvCxnSpPr>
          <p:spPr>
            <a:xfrm rot="16200000" flipH="1">
              <a:off x="2966010" y="5979885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连接符: 曲线 180">
              <a:extLst>
                <a:ext uri="{FF2B5EF4-FFF2-40B4-BE49-F238E27FC236}">
                  <a16:creationId xmlns:a16="http://schemas.microsoft.com/office/drawing/2014/main" id="{24B76DED-4F40-4A1A-9F1E-7260990BE333}"/>
                </a:ext>
              </a:extLst>
            </p:cNvPr>
            <p:cNvCxnSpPr>
              <a:cxnSpLocks/>
              <a:stCxn id="165" idx="5"/>
              <a:endCxn id="176" idx="2"/>
            </p:cNvCxnSpPr>
            <p:nvPr/>
          </p:nvCxnSpPr>
          <p:spPr>
            <a:xfrm rot="16200000" flipH="1">
              <a:off x="4182571" y="5967989"/>
              <a:ext cx="141320" cy="426160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连接符: 曲线 181">
              <a:extLst>
                <a:ext uri="{FF2B5EF4-FFF2-40B4-BE49-F238E27FC236}">
                  <a16:creationId xmlns:a16="http://schemas.microsoft.com/office/drawing/2014/main" id="{B8A0DDD7-DEE7-4BE7-9053-F9E9F937F503}"/>
                </a:ext>
              </a:extLst>
            </p:cNvPr>
            <p:cNvCxnSpPr>
              <a:cxnSpLocks/>
              <a:stCxn id="176" idx="6"/>
              <a:endCxn id="166" idx="3"/>
            </p:cNvCxnSpPr>
            <p:nvPr/>
          </p:nvCxnSpPr>
          <p:spPr>
            <a:xfrm flipV="1">
              <a:off x="4826351" y="6110409"/>
              <a:ext cx="447445" cy="141320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箭头连接符 182">
              <a:extLst>
                <a:ext uri="{FF2B5EF4-FFF2-40B4-BE49-F238E27FC236}">
                  <a16:creationId xmlns:a16="http://schemas.microsoft.com/office/drawing/2014/main" id="{40A273D8-0B58-44F0-84FD-3DCE30C36A86}"/>
                </a:ext>
              </a:extLst>
            </p:cNvPr>
            <p:cNvCxnSpPr>
              <a:cxnSpLocks/>
              <a:stCxn id="168" idx="6"/>
              <a:endCxn id="164" idx="2"/>
            </p:cNvCxnSpPr>
            <p:nvPr/>
          </p:nvCxnSpPr>
          <p:spPr>
            <a:xfrm>
              <a:off x="6635230" y="5983116"/>
              <a:ext cx="576064" cy="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FE507735-5C2F-4B07-8947-3C725B3F697E}"/>
              </a:ext>
            </a:extLst>
          </p:cNvPr>
          <p:cNvGrpSpPr/>
          <p:nvPr/>
        </p:nvGrpSpPr>
        <p:grpSpPr>
          <a:xfrm>
            <a:off x="2201179" y="1622079"/>
            <a:ext cx="4785344" cy="830281"/>
            <a:chOff x="2564076" y="5176631"/>
            <a:chExt cx="4785344" cy="830281"/>
          </a:xfrm>
        </p:grpSpPr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760ECD7A-8165-4AA1-8C49-6CD60E6A9934}"/>
                </a:ext>
              </a:extLst>
            </p:cNvPr>
            <p:cNvSpPr/>
            <p:nvPr/>
          </p:nvSpPr>
          <p:spPr>
            <a:xfrm>
              <a:off x="6989380" y="5646872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394CA8B7-E68D-416C-A480-9C679BD99B2D}"/>
                </a:ext>
              </a:extLst>
            </p:cNvPr>
            <p:cNvSpPr/>
            <p:nvPr/>
          </p:nvSpPr>
          <p:spPr>
            <a:xfrm>
              <a:off x="3510924" y="564687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C1C760F8-089A-4AFA-8A3B-205D6389FF5E}"/>
                </a:ext>
              </a:extLst>
            </p:cNvPr>
            <p:cNvSpPr/>
            <p:nvPr/>
          </p:nvSpPr>
          <p:spPr>
            <a:xfrm>
              <a:off x="4999155" y="564687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C4ED46A6-130A-4C48-8A11-43C7FDD53FDA}"/>
                </a:ext>
              </a:extLst>
            </p:cNvPr>
            <p:cNvSpPr/>
            <p:nvPr/>
          </p:nvSpPr>
          <p:spPr>
            <a:xfrm>
              <a:off x="2564076" y="5643640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65AF198F-58B9-48BA-8155-8D7D9382986F}"/>
                </a:ext>
              </a:extLst>
            </p:cNvPr>
            <p:cNvSpPr/>
            <p:nvPr/>
          </p:nvSpPr>
          <p:spPr>
            <a:xfrm>
              <a:off x="6053276" y="564687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0" name="连接符: 曲线 189">
              <a:extLst>
                <a:ext uri="{FF2B5EF4-FFF2-40B4-BE49-F238E27FC236}">
                  <a16:creationId xmlns:a16="http://schemas.microsoft.com/office/drawing/2014/main" id="{84561143-F0E6-4C2B-9BC7-5AA549F76F7B}"/>
                </a:ext>
              </a:extLst>
            </p:cNvPr>
            <p:cNvCxnSpPr>
              <a:cxnSpLocks/>
              <a:stCxn id="189" idx="1"/>
              <a:endCxn id="189" idx="7"/>
            </p:cNvCxnSpPr>
            <p:nvPr/>
          </p:nvCxnSpPr>
          <p:spPr>
            <a:xfrm rot="5400000" flipH="1" flipV="1">
              <a:off x="6233296" y="5572305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B0909814-E146-4631-8779-04CDD26D85FE}"/>
                </a:ext>
              </a:extLst>
            </p:cNvPr>
            <p:cNvSpPr txBox="1"/>
            <p:nvPr/>
          </p:nvSpPr>
          <p:spPr>
            <a:xfrm>
              <a:off x="6204709" y="517663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0206E22B-C90A-40BB-AD3F-B08C07FFA8A1}"/>
                </a:ext>
              </a:extLst>
            </p:cNvPr>
            <p:cNvCxnSpPr>
              <a:cxnSpLocks/>
              <a:stCxn id="189" idx="6"/>
              <a:endCxn id="185" idx="2"/>
            </p:cNvCxnSpPr>
            <p:nvPr/>
          </p:nvCxnSpPr>
          <p:spPr>
            <a:xfrm>
              <a:off x="6413316" y="5826891"/>
              <a:ext cx="576064" cy="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6C7D548E-AF9B-4AB1-AFEB-B04F31F9FCB9}"/>
                </a:ext>
              </a:extLst>
            </p:cNvPr>
            <p:cNvSpPr txBox="1"/>
            <p:nvPr/>
          </p:nvSpPr>
          <p:spPr>
            <a:xfrm>
              <a:off x="3021416" y="5500491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3DA7B72E-ADB6-4723-9C15-E3CF1DF21981}"/>
                </a:ext>
              </a:extLst>
            </p:cNvPr>
            <p:cNvSpPr txBox="1"/>
            <p:nvPr/>
          </p:nvSpPr>
          <p:spPr>
            <a:xfrm>
              <a:off x="5466745" y="553344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7E28E664-4C3E-4B61-BA87-A9F242AED8E1}"/>
                </a:ext>
              </a:extLst>
            </p:cNvPr>
            <p:cNvSpPr txBox="1"/>
            <p:nvPr/>
          </p:nvSpPr>
          <p:spPr>
            <a:xfrm>
              <a:off x="6526910" y="555023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399B5C62-CB32-4034-B19A-E7E233545B2F}"/>
                </a:ext>
              </a:extLst>
            </p:cNvPr>
            <p:cNvSpPr txBox="1"/>
            <p:nvPr/>
          </p:nvSpPr>
          <p:spPr>
            <a:xfrm>
              <a:off x="3831367" y="527259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7E9EB48A-A915-4817-B768-7F06909D2F96}"/>
                </a:ext>
              </a:extLst>
            </p:cNvPr>
            <p:cNvSpPr txBox="1"/>
            <p:nvPr/>
          </p:nvSpPr>
          <p:spPr>
            <a:xfrm>
              <a:off x="4714607" y="527012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886860F2-D54C-4C69-96C4-5BBBCAB3C89F}"/>
                </a:ext>
              </a:extLst>
            </p:cNvPr>
            <p:cNvSpPr/>
            <p:nvPr/>
          </p:nvSpPr>
          <p:spPr>
            <a:xfrm>
              <a:off x="4238311" y="533997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1DEEA4EF-964B-4F88-8573-E5636E39B798}"/>
                </a:ext>
              </a:extLst>
            </p:cNvPr>
            <p:cNvCxnSpPr>
              <a:cxnSpLocks/>
              <a:stCxn id="188" idx="6"/>
              <a:endCxn id="186" idx="2"/>
            </p:cNvCxnSpPr>
            <p:nvPr/>
          </p:nvCxnSpPr>
          <p:spPr>
            <a:xfrm>
              <a:off x="2924116" y="5823660"/>
              <a:ext cx="586808" cy="3231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连接符: 曲线 199">
              <a:extLst>
                <a:ext uri="{FF2B5EF4-FFF2-40B4-BE49-F238E27FC236}">
                  <a16:creationId xmlns:a16="http://schemas.microsoft.com/office/drawing/2014/main" id="{CF410601-CB30-4D9E-B026-266DBB89DF62}"/>
                </a:ext>
              </a:extLst>
            </p:cNvPr>
            <p:cNvCxnSpPr>
              <a:cxnSpLocks/>
              <a:stCxn id="186" idx="7"/>
              <a:endCxn id="198" idx="2"/>
            </p:cNvCxnSpPr>
            <p:nvPr/>
          </p:nvCxnSpPr>
          <p:spPr>
            <a:xfrm rot="5400000" flipH="1" flipV="1">
              <a:off x="3938474" y="5399761"/>
              <a:ext cx="179601" cy="420074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连接符: 曲线 200">
              <a:extLst>
                <a:ext uri="{FF2B5EF4-FFF2-40B4-BE49-F238E27FC236}">
                  <a16:creationId xmlns:a16="http://schemas.microsoft.com/office/drawing/2014/main" id="{38326571-CBB9-4932-B3B4-C24FC08AE767}"/>
                </a:ext>
              </a:extLst>
            </p:cNvPr>
            <p:cNvCxnSpPr>
              <a:cxnSpLocks/>
              <a:stCxn id="198" idx="6"/>
              <a:endCxn id="187" idx="1"/>
            </p:cNvCxnSpPr>
            <p:nvPr/>
          </p:nvCxnSpPr>
          <p:spPr>
            <a:xfrm>
              <a:off x="4598351" y="5519997"/>
              <a:ext cx="453531" cy="179601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C06B53A7-7815-453C-96F8-DFB85075C88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>
              <a:off x="5359195" y="5826891"/>
              <a:ext cx="694081" cy="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56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6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1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1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1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293" grpId="0" animBg="1"/>
      <p:bldP spid="294" grpId="0" animBg="1"/>
      <p:bldP spid="309" grpId="0" animBg="1"/>
      <p:bldP spid="310" grpId="0" animBg="1"/>
      <p:bldP spid="348" grpId="0" animBg="1"/>
      <p:bldP spid="349" grpId="0" animBg="1"/>
      <p:bldP spid="350" grpId="0" animBg="1"/>
      <p:bldP spid="351" grpId="0" animBg="1"/>
      <p:bldP spid="395" grpId="0" animBg="1"/>
      <p:bldP spid="396" grpId="0" animBg="1"/>
      <p:bldP spid="397" grpId="0" animBg="1"/>
      <p:bldP spid="423" grpId="0" animBg="1"/>
      <p:bldP spid="424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lvl="1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）状态合并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F537082-9CFD-4033-97A1-3C128EECAE7E}"/>
              </a:ext>
            </a:extLst>
          </p:cNvPr>
          <p:cNvSpPr/>
          <p:nvPr/>
        </p:nvSpPr>
        <p:spPr>
          <a:xfrm>
            <a:off x="3131840" y="2132856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8BC61825-270E-4CD5-9CCA-E53464E48724}"/>
              </a:ext>
            </a:extLst>
          </p:cNvPr>
          <p:cNvSpPr/>
          <p:nvPr/>
        </p:nvSpPr>
        <p:spPr>
          <a:xfrm>
            <a:off x="4562577" y="2132856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F14FE17-FF3F-47BF-831C-21BE5E1BF249}"/>
              </a:ext>
            </a:extLst>
          </p:cNvPr>
          <p:cNvSpPr/>
          <p:nvPr/>
        </p:nvSpPr>
        <p:spPr>
          <a:xfrm>
            <a:off x="5996199" y="2132856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7A0A64DC-F2C1-4E4E-AFCA-E9D65C871A77}"/>
              </a:ext>
            </a:extLst>
          </p:cNvPr>
          <p:cNvSpPr/>
          <p:nvPr/>
        </p:nvSpPr>
        <p:spPr>
          <a:xfrm>
            <a:off x="3131840" y="2526572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{X,0,2}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1F055F0D-3FF3-4ADE-B0FD-15D4FB8C4C9B}"/>
              </a:ext>
            </a:extLst>
          </p:cNvPr>
          <p:cNvSpPr/>
          <p:nvPr/>
        </p:nvSpPr>
        <p:spPr>
          <a:xfrm>
            <a:off x="4562577" y="2526572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{0,2,4}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94C44E8B-BC64-452E-801E-4067697EE55A}"/>
              </a:ext>
            </a:extLst>
          </p:cNvPr>
          <p:cNvSpPr/>
          <p:nvPr/>
        </p:nvSpPr>
        <p:spPr>
          <a:xfrm>
            <a:off x="3131840" y="291033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{0,2,4}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7CA0D754-9762-4024-A049-57D2EAAAC7F3}"/>
              </a:ext>
            </a:extLst>
          </p:cNvPr>
          <p:cNvSpPr/>
          <p:nvPr/>
        </p:nvSpPr>
        <p:spPr>
          <a:xfrm>
            <a:off x="5996199" y="2526572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5007CDFE-0DD1-417E-9B96-7B5720CA4D5A}"/>
              </a:ext>
            </a:extLst>
          </p:cNvPr>
          <p:cNvSpPr/>
          <p:nvPr/>
        </p:nvSpPr>
        <p:spPr>
          <a:xfrm>
            <a:off x="3131840" y="329565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矩形 347">
            <a:extLst>
              <a:ext uri="{FF2B5EF4-FFF2-40B4-BE49-F238E27FC236}">
                <a16:creationId xmlns:a16="http://schemas.microsoft.com/office/drawing/2014/main" id="{558A773F-32A8-4099-92C0-DE35746A6253}"/>
              </a:ext>
            </a:extLst>
          </p:cNvPr>
          <p:cNvSpPr/>
          <p:nvPr/>
        </p:nvSpPr>
        <p:spPr>
          <a:xfrm>
            <a:off x="4562577" y="291033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7B38D02E-0512-4B81-9932-9C3436C6881E}"/>
              </a:ext>
            </a:extLst>
          </p:cNvPr>
          <p:cNvSpPr/>
          <p:nvPr/>
        </p:nvSpPr>
        <p:spPr>
          <a:xfrm>
            <a:off x="3131840" y="3678054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0E3D4D67-911E-417E-8A43-7C91AD1DCCC4}"/>
              </a:ext>
            </a:extLst>
          </p:cNvPr>
          <p:cNvSpPr/>
          <p:nvPr/>
        </p:nvSpPr>
        <p:spPr>
          <a:xfrm>
            <a:off x="5996199" y="291033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7B02255F-DAC6-4BDE-9A9C-C4DEEE97D8F6}"/>
              </a:ext>
            </a:extLst>
          </p:cNvPr>
          <p:cNvSpPr/>
          <p:nvPr/>
        </p:nvSpPr>
        <p:spPr>
          <a:xfrm>
            <a:off x="4562577" y="329565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{0,2,4}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9C81BF1E-0F86-40AC-88F0-6A987437DF23}"/>
              </a:ext>
            </a:extLst>
          </p:cNvPr>
          <p:cNvSpPr/>
          <p:nvPr/>
        </p:nvSpPr>
        <p:spPr>
          <a:xfrm>
            <a:off x="5996199" y="329565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3A0D2A3D-24E7-4473-A39E-A8DAC201E3B7}"/>
              </a:ext>
            </a:extLst>
          </p:cNvPr>
          <p:cNvSpPr/>
          <p:nvPr/>
        </p:nvSpPr>
        <p:spPr>
          <a:xfrm>
            <a:off x="3131840" y="406281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AFBFB24A-4F0C-4829-9073-0BFFD1BD7510}"/>
              </a:ext>
            </a:extLst>
          </p:cNvPr>
          <p:cNvSpPr/>
          <p:nvPr/>
        </p:nvSpPr>
        <p:spPr>
          <a:xfrm>
            <a:off x="4562577" y="3678054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9275B5C4-DE5C-47F5-82C0-D69F158E231D}"/>
              </a:ext>
            </a:extLst>
          </p:cNvPr>
          <p:cNvSpPr/>
          <p:nvPr/>
        </p:nvSpPr>
        <p:spPr>
          <a:xfrm>
            <a:off x="5996199" y="3678054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4" name="矩形 423">
            <a:extLst>
              <a:ext uri="{FF2B5EF4-FFF2-40B4-BE49-F238E27FC236}">
                <a16:creationId xmlns:a16="http://schemas.microsoft.com/office/drawing/2014/main" id="{D7CF162A-0AB7-40F0-8D3A-5DCE1B3087B1}"/>
              </a:ext>
            </a:extLst>
          </p:cNvPr>
          <p:cNvSpPr/>
          <p:nvPr/>
        </p:nvSpPr>
        <p:spPr>
          <a:xfrm>
            <a:off x="3131840" y="4446579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AC7D24DD-3072-42E6-98D7-2EFB328069AC}"/>
              </a:ext>
            </a:extLst>
          </p:cNvPr>
          <p:cNvSpPr/>
          <p:nvPr/>
        </p:nvSpPr>
        <p:spPr>
          <a:xfrm>
            <a:off x="4562577" y="406281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2" name="矩形 461">
            <a:extLst>
              <a:ext uri="{FF2B5EF4-FFF2-40B4-BE49-F238E27FC236}">
                <a16:creationId xmlns:a16="http://schemas.microsoft.com/office/drawing/2014/main" id="{0C957E80-28BD-4AB8-8F3E-22E4ABF1739C}"/>
              </a:ext>
            </a:extLst>
          </p:cNvPr>
          <p:cNvSpPr/>
          <p:nvPr/>
        </p:nvSpPr>
        <p:spPr>
          <a:xfrm>
            <a:off x="3131840" y="483171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83FDA2AF-8773-466A-BB05-8506A28AC899}"/>
              </a:ext>
            </a:extLst>
          </p:cNvPr>
          <p:cNvSpPr/>
          <p:nvPr/>
        </p:nvSpPr>
        <p:spPr>
          <a:xfrm>
            <a:off x="5996199" y="406281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矩形 463">
            <a:extLst>
              <a:ext uri="{FF2B5EF4-FFF2-40B4-BE49-F238E27FC236}">
                <a16:creationId xmlns:a16="http://schemas.microsoft.com/office/drawing/2014/main" id="{1474161B-DBD2-44F9-AB38-A90E815A778B}"/>
              </a:ext>
            </a:extLst>
          </p:cNvPr>
          <p:cNvSpPr/>
          <p:nvPr/>
        </p:nvSpPr>
        <p:spPr>
          <a:xfrm>
            <a:off x="4562577" y="4446579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" name="矩形 464">
            <a:extLst>
              <a:ext uri="{FF2B5EF4-FFF2-40B4-BE49-F238E27FC236}">
                <a16:creationId xmlns:a16="http://schemas.microsoft.com/office/drawing/2014/main" id="{1B2BE6DB-6D05-4D24-9460-CF45F74A53B6}"/>
              </a:ext>
            </a:extLst>
          </p:cNvPr>
          <p:cNvSpPr/>
          <p:nvPr/>
        </p:nvSpPr>
        <p:spPr>
          <a:xfrm>
            <a:off x="5996199" y="4446579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6" name="矩形 465">
            <a:extLst>
              <a:ext uri="{FF2B5EF4-FFF2-40B4-BE49-F238E27FC236}">
                <a16:creationId xmlns:a16="http://schemas.microsoft.com/office/drawing/2014/main" id="{441360A4-CEC4-44D7-AD73-CB77AC4DFD55}"/>
              </a:ext>
            </a:extLst>
          </p:cNvPr>
          <p:cNvSpPr/>
          <p:nvPr/>
        </p:nvSpPr>
        <p:spPr>
          <a:xfrm>
            <a:off x="4562577" y="483171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8" name="矩形 467">
            <a:extLst>
              <a:ext uri="{FF2B5EF4-FFF2-40B4-BE49-F238E27FC236}">
                <a16:creationId xmlns:a16="http://schemas.microsoft.com/office/drawing/2014/main" id="{B3E4AA29-1AF2-4974-BD2D-AA7FFF28B233}"/>
              </a:ext>
            </a:extLst>
          </p:cNvPr>
          <p:cNvSpPr/>
          <p:nvPr/>
        </p:nvSpPr>
        <p:spPr>
          <a:xfrm>
            <a:off x="5996199" y="483171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C1F8E9-EE17-48E0-AB7F-63A93B2088CF}"/>
              </a:ext>
            </a:extLst>
          </p:cNvPr>
          <p:cNvGrpSpPr/>
          <p:nvPr/>
        </p:nvGrpSpPr>
        <p:grpSpPr>
          <a:xfrm>
            <a:off x="1838965" y="2526798"/>
            <a:ext cx="1219424" cy="383764"/>
            <a:chOff x="1838965" y="2526798"/>
            <a:chExt cx="1219424" cy="383764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F4E5D6CB-ADDA-4E2E-AC87-CF8F628A3339}"/>
                </a:ext>
              </a:extLst>
            </p:cNvPr>
            <p:cNvSpPr/>
            <p:nvPr/>
          </p:nvSpPr>
          <p:spPr>
            <a:xfrm>
              <a:off x="1838965" y="2526798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箭头: 左 2">
              <a:extLst>
                <a:ext uri="{FF2B5EF4-FFF2-40B4-BE49-F238E27FC236}">
                  <a16:creationId xmlns:a16="http://schemas.microsoft.com/office/drawing/2014/main" id="{6F896E5E-AAC8-40C1-97EF-AB533EA7642A}"/>
                </a:ext>
              </a:extLst>
            </p:cNvPr>
            <p:cNvSpPr/>
            <p:nvPr/>
          </p:nvSpPr>
          <p:spPr>
            <a:xfrm>
              <a:off x="2482325" y="2597351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FAA7282-927D-47DA-BA1A-23F183360D24}"/>
              </a:ext>
            </a:extLst>
          </p:cNvPr>
          <p:cNvGrpSpPr/>
          <p:nvPr/>
        </p:nvGrpSpPr>
        <p:grpSpPr>
          <a:xfrm>
            <a:off x="1838965" y="2910562"/>
            <a:ext cx="1219424" cy="383764"/>
            <a:chOff x="1838965" y="2910562"/>
            <a:chExt cx="1219424" cy="383764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BF837FD6-AB67-489D-B35C-9218A7ECA575}"/>
                </a:ext>
              </a:extLst>
            </p:cNvPr>
            <p:cNvSpPr/>
            <p:nvPr/>
          </p:nvSpPr>
          <p:spPr>
            <a:xfrm>
              <a:off x="1838965" y="2910562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箭头: 左 173">
              <a:extLst>
                <a:ext uri="{FF2B5EF4-FFF2-40B4-BE49-F238E27FC236}">
                  <a16:creationId xmlns:a16="http://schemas.microsoft.com/office/drawing/2014/main" id="{774ED991-C395-41A4-877F-808066477985}"/>
                </a:ext>
              </a:extLst>
            </p:cNvPr>
            <p:cNvSpPr/>
            <p:nvPr/>
          </p:nvSpPr>
          <p:spPr>
            <a:xfrm>
              <a:off x="2482325" y="2980781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5C637BC-9133-41AA-9FD6-ABF007B5FFBE}"/>
              </a:ext>
            </a:extLst>
          </p:cNvPr>
          <p:cNvGrpSpPr/>
          <p:nvPr/>
        </p:nvGrpSpPr>
        <p:grpSpPr>
          <a:xfrm>
            <a:off x="1838965" y="3295882"/>
            <a:ext cx="1219424" cy="383764"/>
            <a:chOff x="1838965" y="3295882"/>
            <a:chExt cx="1219424" cy="383764"/>
          </a:xfrm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82983225-FC5D-4863-9A8B-3E7C6DAEB42C}"/>
                </a:ext>
              </a:extLst>
            </p:cNvPr>
            <p:cNvSpPr/>
            <p:nvPr/>
          </p:nvSpPr>
          <p:spPr>
            <a:xfrm>
              <a:off x="1838965" y="3295882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箭头: 左 174">
              <a:extLst>
                <a:ext uri="{FF2B5EF4-FFF2-40B4-BE49-F238E27FC236}">
                  <a16:creationId xmlns:a16="http://schemas.microsoft.com/office/drawing/2014/main" id="{CE2B8812-634F-489A-A1D2-2F7C387E80C5}"/>
                </a:ext>
              </a:extLst>
            </p:cNvPr>
            <p:cNvSpPr/>
            <p:nvPr/>
          </p:nvSpPr>
          <p:spPr>
            <a:xfrm>
              <a:off x="2482325" y="3364211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35C86F6-82FB-4BDF-889F-E16816594177}"/>
              </a:ext>
            </a:extLst>
          </p:cNvPr>
          <p:cNvGrpSpPr/>
          <p:nvPr/>
        </p:nvGrpSpPr>
        <p:grpSpPr>
          <a:xfrm>
            <a:off x="1838965" y="3678280"/>
            <a:ext cx="1219424" cy="383764"/>
            <a:chOff x="1838965" y="3678280"/>
            <a:chExt cx="1219424" cy="383764"/>
          </a:xfrm>
        </p:grpSpPr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0F41E3AB-E85F-4B48-9D38-D969E5E54F5E}"/>
                </a:ext>
              </a:extLst>
            </p:cNvPr>
            <p:cNvSpPr/>
            <p:nvPr/>
          </p:nvSpPr>
          <p:spPr>
            <a:xfrm>
              <a:off x="1838965" y="3678280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箭头: 左 175">
              <a:extLst>
                <a:ext uri="{FF2B5EF4-FFF2-40B4-BE49-F238E27FC236}">
                  <a16:creationId xmlns:a16="http://schemas.microsoft.com/office/drawing/2014/main" id="{180D22E0-A601-4B91-96B4-BAB760321FDA}"/>
                </a:ext>
              </a:extLst>
            </p:cNvPr>
            <p:cNvSpPr/>
            <p:nvPr/>
          </p:nvSpPr>
          <p:spPr>
            <a:xfrm>
              <a:off x="2482325" y="3725920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1BAD6A-2AEC-403C-B9B1-A946C537A213}"/>
              </a:ext>
            </a:extLst>
          </p:cNvPr>
          <p:cNvGrpSpPr/>
          <p:nvPr/>
        </p:nvGrpSpPr>
        <p:grpSpPr>
          <a:xfrm>
            <a:off x="1838965" y="4063041"/>
            <a:ext cx="1219424" cy="383764"/>
            <a:chOff x="1838965" y="4063041"/>
            <a:chExt cx="1219424" cy="383764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F174FF85-88A0-472D-8DDB-187AE61BD138}"/>
                </a:ext>
              </a:extLst>
            </p:cNvPr>
            <p:cNvSpPr/>
            <p:nvPr/>
          </p:nvSpPr>
          <p:spPr>
            <a:xfrm>
              <a:off x="1838965" y="4063041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箭头: 左 176">
              <a:extLst>
                <a:ext uri="{FF2B5EF4-FFF2-40B4-BE49-F238E27FC236}">
                  <a16:creationId xmlns:a16="http://schemas.microsoft.com/office/drawing/2014/main" id="{20146CD3-8C02-4090-BD4F-1036C2D24B9E}"/>
                </a:ext>
              </a:extLst>
            </p:cNvPr>
            <p:cNvSpPr/>
            <p:nvPr/>
          </p:nvSpPr>
          <p:spPr>
            <a:xfrm>
              <a:off x="2482325" y="4116699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183C950-DF5A-4DD6-BB20-299FD4D82507}"/>
              </a:ext>
            </a:extLst>
          </p:cNvPr>
          <p:cNvGrpSpPr/>
          <p:nvPr/>
        </p:nvGrpSpPr>
        <p:grpSpPr>
          <a:xfrm>
            <a:off x="1838965" y="4446805"/>
            <a:ext cx="1209718" cy="383764"/>
            <a:chOff x="1838965" y="4446805"/>
            <a:chExt cx="1209718" cy="383764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27A77FBD-7ED6-41AC-A614-F787810EFDC4}"/>
                </a:ext>
              </a:extLst>
            </p:cNvPr>
            <p:cNvSpPr/>
            <p:nvPr/>
          </p:nvSpPr>
          <p:spPr>
            <a:xfrm>
              <a:off x="1838965" y="4446805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箭头: 左 177">
              <a:extLst>
                <a:ext uri="{FF2B5EF4-FFF2-40B4-BE49-F238E27FC236}">
                  <a16:creationId xmlns:a16="http://schemas.microsoft.com/office/drawing/2014/main" id="{8B8125FB-FB37-463C-AB5A-FC85E0F1FC54}"/>
                </a:ext>
              </a:extLst>
            </p:cNvPr>
            <p:cNvSpPr/>
            <p:nvPr/>
          </p:nvSpPr>
          <p:spPr>
            <a:xfrm>
              <a:off x="2472619" y="4494445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B7A1360-21BB-4A58-A119-E00E3410AB3B}"/>
              </a:ext>
            </a:extLst>
          </p:cNvPr>
          <p:cNvGrpSpPr/>
          <p:nvPr/>
        </p:nvGrpSpPr>
        <p:grpSpPr>
          <a:xfrm>
            <a:off x="1838965" y="4831941"/>
            <a:ext cx="1209718" cy="383764"/>
            <a:chOff x="1838965" y="4831941"/>
            <a:chExt cx="1209718" cy="383764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C4AD7583-4ABC-4D8A-8FE3-CE3EC380ACF5}"/>
                </a:ext>
              </a:extLst>
            </p:cNvPr>
            <p:cNvSpPr/>
            <p:nvPr/>
          </p:nvSpPr>
          <p:spPr>
            <a:xfrm>
              <a:off x="1838965" y="4831941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箭头: 左 178">
              <a:extLst>
                <a:ext uri="{FF2B5EF4-FFF2-40B4-BE49-F238E27FC236}">
                  <a16:creationId xmlns:a16="http://schemas.microsoft.com/office/drawing/2014/main" id="{6C99DC70-D0E8-4FBC-A669-BEC26BAEF13C}"/>
                </a:ext>
              </a:extLst>
            </p:cNvPr>
            <p:cNvSpPr/>
            <p:nvPr/>
          </p:nvSpPr>
          <p:spPr>
            <a:xfrm>
              <a:off x="2472619" y="4879581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F9245D2A-ECAE-4542-979D-14A002D3E81F}"/>
              </a:ext>
            </a:extLst>
          </p:cNvPr>
          <p:cNvSpPr/>
          <p:nvPr/>
        </p:nvSpPr>
        <p:spPr>
          <a:xfrm>
            <a:off x="3131840" y="2526572"/>
            <a:ext cx="1433622" cy="383764"/>
          </a:xfrm>
          <a:prstGeom prst="rect">
            <a:avLst/>
          </a:prstGeom>
          <a:solidFill>
            <a:srgbClr val="E84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{X,0,2}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01F3DFBB-3A90-49FD-8F84-85DB4528BAF8}"/>
              </a:ext>
            </a:extLst>
          </p:cNvPr>
          <p:cNvSpPr/>
          <p:nvPr/>
        </p:nvSpPr>
        <p:spPr>
          <a:xfrm>
            <a:off x="3132662" y="2526572"/>
            <a:ext cx="1432800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28C64AA-01A7-4512-B930-022F459DB9F7}"/>
              </a:ext>
            </a:extLst>
          </p:cNvPr>
          <p:cNvGrpSpPr/>
          <p:nvPr/>
        </p:nvGrpSpPr>
        <p:grpSpPr>
          <a:xfrm>
            <a:off x="3132662" y="2528122"/>
            <a:ext cx="2864359" cy="1152848"/>
            <a:chOff x="6156383" y="933164"/>
            <a:chExt cx="2864359" cy="1152848"/>
          </a:xfrm>
          <a:solidFill>
            <a:srgbClr val="E84855"/>
          </a:solidFill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3483ED55-0D2D-4680-9281-BD82CCCEA258}"/>
                </a:ext>
              </a:extLst>
            </p:cNvPr>
            <p:cNvSpPr/>
            <p:nvPr/>
          </p:nvSpPr>
          <p:spPr>
            <a:xfrm>
              <a:off x="7587120" y="933164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{0,2,4}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6AD643DE-678C-4868-B160-79A20401B155}"/>
                </a:ext>
              </a:extLst>
            </p:cNvPr>
            <p:cNvSpPr/>
            <p:nvPr/>
          </p:nvSpPr>
          <p:spPr>
            <a:xfrm>
              <a:off x="6156383" y="131692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{0,2,4}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7AAF0341-2CA8-4E40-A51B-7DC600A23B78}"/>
                </a:ext>
              </a:extLst>
            </p:cNvPr>
            <p:cNvSpPr/>
            <p:nvPr/>
          </p:nvSpPr>
          <p:spPr>
            <a:xfrm>
              <a:off x="7587120" y="170224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{0,2,4}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A5C45ED8-8014-4D50-A020-94918C72B2CC}"/>
              </a:ext>
            </a:extLst>
          </p:cNvPr>
          <p:cNvGrpSpPr/>
          <p:nvPr/>
        </p:nvGrpSpPr>
        <p:grpSpPr>
          <a:xfrm>
            <a:off x="3136300" y="2526572"/>
            <a:ext cx="2864359" cy="1152848"/>
            <a:chOff x="6156383" y="933164"/>
            <a:chExt cx="2864359" cy="1152848"/>
          </a:xfrm>
          <a:solidFill>
            <a:schemeClr val="bg1"/>
          </a:solidFill>
        </p:grpSpPr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47428F91-563E-41D5-B0D8-174025D40B81}"/>
                </a:ext>
              </a:extLst>
            </p:cNvPr>
            <p:cNvSpPr/>
            <p:nvPr/>
          </p:nvSpPr>
          <p:spPr>
            <a:xfrm>
              <a:off x="7587120" y="933164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6BF32ABC-B769-40CD-B01C-6743894B76DC}"/>
                </a:ext>
              </a:extLst>
            </p:cNvPr>
            <p:cNvSpPr/>
            <p:nvPr/>
          </p:nvSpPr>
          <p:spPr>
            <a:xfrm>
              <a:off x="6156383" y="131692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F85865A6-CD50-4B79-A4C2-41A5553257FC}"/>
                </a:ext>
              </a:extLst>
            </p:cNvPr>
            <p:cNvSpPr/>
            <p:nvPr/>
          </p:nvSpPr>
          <p:spPr>
            <a:xfrm>
              <a:off x="7587120" y="170224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5C016B-564E-49D4-9EC8-AE03068AD3C2}"/>
              </a:ext>
            </a:extLst>
          </p:cNvPr>
          <p:cNvGrpSpPr/>
          <p:nvPr/>
        </p:nvGrpSpPr>
        <p:grpSpPr>
          <a:xfrm>
            <a:off x="3136300" y="2531687"/>
            <a:ext cx="4297981" cy="1152848"/>
            <a:chOff x="3054036" y="5601803"/>
            <a:chExt cx="4297981" cy="1152848"/>
          </a:xfrm>
          <a:solidFill>
            <a:srgbClr val="E84855"/>
          </a:solidFill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6DA5B121-FB2B-466E-B5B7-9BD42B3C8FC8}"/>
                </a:ext>
              </a:extLst>
            </p:cNvPr>
            <p:cNvSpPr/>
            <p:nvPr/>
          </p:nvSpPr>
          <p:spPr>
            <a:xfrm>
              <a:off x="5918395" y="560180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{0,2,5}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916D3EFF-C517-473B-844F-A4EED702D49E}"/>
                </a:ext>
              </a:extLst>
            </p:cNvPr>
            <p:cNvSpPr/>
            <p:nvPr/>
          </p:nvSpPr>
          <p:spPr>
            <a:xfrm>
              <a:off x="3054036" y="637088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{0,2,5}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27500A0B-32E0-4D58-9961-E9A7488097DC}"/>
                </a:ext>
              </a:extLst>
            </p:cNvPr>
            <p:cNvSpPr/>
            <p:nvPr/>
          </p:nvSpPr>
          <p:spPr>
            <a:xfrm>
              <a:off x="5918395" y="598556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{0,2,5}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29D1BC47-9371-4DC8-8323-E900D9A6D98A}"/>
              </a:ext>
            </a:extLst>
          </p:cNvPr>
          <p:cNvGrpSpPr/>
          <p:nvPr/>
        </p:nvGrpSpPr>
        <p:grpSpPr>
          <a:xfrm>
            <a:off x="3131991" y="2528122"/>
            <a:ext cx="4297981" cy="1152848"/>
            <a:chOff x="3054036" y="5601803"/>
            <a:chExt cx="4297981" cy="1152848"/>
          </a:xfrm>
          <a:solidFill>
            <a:schemeClr val="bg1"/>
          </a:solidFill>
        </p:grpSpPr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A61111F1-3F39-4BC5-8736-E12EE9B780A0}"/>
                </a:ext>
              </a:extLst>
            </p:cNvPr>
            <p:cNvSpPr/>
            <p:nvPr/>
          </p:nvSpPr>
          <p:spPr>
            <a:xfrm>
              <a:off x="5918395" y="560180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4BFF47C5-AE4F-4158-B18E-16AACB0E0480}"/>
                </a:ext>
              </a:extLst>
            </p:cNvPr>
            <p:cNvSpPr/>
            <p:nvPr/>
          </p:nvSpPr>
          <p:spPr>
            <a:xfrm>
              <a:off x="3054036" y="637088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929FD266-D511-476B-9BF0-883A1929B340}"/>
                </a:ext>
              </a:extLst>
            </p:cNvPr>
            <p:cNvSpPr/>
            <p:nvPr/>
          </p:nvSpPr>
          <p:spPr>
            <a:xfrm>
              <a:off x="5918395" y="598556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C4A8746-81C8-4FAE-B152-B5C1AD93AB67}"/>
              </a:ext>
            </a:extLst>
          </p:cNvPr>
          <p:cNvGrpSpPr/>
          <p:nvPr/>
        </p:nvGrpSpPr>
        <p:grpSpPr>
          <a:xfrm>
            <a:off x="3131524" y="2909246"/>
            <a:ext cx="2864359" cy="2305143"/>
            <a:chOff x="124184" y="4521539"/>
            <a:chExt cx="2864359" cy="2305143"/>
          </a:xfrm>
          <a:solidFill>
            <a:srgbClr val="E84855"/>
          </a:solidFill>
        </p:grpSpPr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F1ED9A62-73A2-4669-9257-13332F9BBCFE}"/>
                </a:ext>
              </a:extLst>
            </p:cNvPr>
            <p:cNvSpPr/>
            <p:nvPr/>
          </p:nvSpPr>
          <p:spPr>
            <a:xfrm>
              <a:off x="1554921" y="452153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{0,1,2,3,4,Y}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7096CB7D-E439-40A9-B814-2632291E0AA6}"/>
                </a:ext>
              </a:extLst>
            </p:cNvPr>
            <p:cNvSpPr/>
            <p:nvPr/>
          </p:nvSpPr>
          <p:spPr>
            <a:xfrm>
              <a:off x="124184" y="528925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{0,1,2,3,4,Y}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5555BAD0-6506-48DD-9EE2-6A1EC68EA509}"/>
                </a:ext>
              </a:extLst>
            </p:cNvPr>
            <p:cNvSpPr/>
            <p:nvPr/>
          </p:nvSpPr>
          <p:spPr>
            <a:xfrm>
              <a:off x="1554921" y="528925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{0,1,2,3,4,Y}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9EF37821-DC13-44F2-BF83-452CE040A8BF}"/>
                </a:ext>
              </a:extLst>
            </p:cNvPr>
            <p:cNvSpPr/>
            <p:nvPr/>
          </p:nvSpPr>
          <p:spPr>
            <a:xfrm>
              <a:off x="1554921" y="644291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{0,1,2,3,4,Y}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B2CF868F-EE7D-46F4-B97D-E65A13E8BC35}"/>
              </a:ext>
            </a:extLst>
          </p:cNvPr>
          <p:cNvGrpSpPr/>
          <p:nvPr/>
        </p:nvGrpSpPr>
        <p:grpSpPr>
          <a:xfrm>
            <a:off x="3136604" y="2904207"/>
            <a:ext cx="2864359" cy="2305143"/>
            <a:chOff x="124184" y="4521539"/>
            <a:chExt cx="2864359" cy="2305143"/>
          </a:xfrm>
          <a:solidFill>
            <a:schemeClr val="bg1"/>
          </a:solidFill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FED515A5-C705-4BA6-BB1B-45A8884DC24A}"/>
                </a:ext>
              </a:extLst>
            </p:cNvPr>
            <p:cNvSpPr/>
            <p:nvPr/>
          </p:nvSpPr>
          <p:spPr>
            <a:xfrm>
              <a:off x="1554921" y="452153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E34A6A3B-AD0C-4CBF-AF72-8E09B5CD2ED6}"/>
                </a:ext>
              </a:extLst>
            </p:cNvPr>
            <p:cNvSpPr/>
            <p:nvPr/>
          </p:nvSpPr>
          <p:spPr>
            <a:xfrm>
              <a:off x="124184" y="528925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C665234B-C0A2-4091-861F-91B2BE15CD8D}"/>
                </a:ext>
              </a:extLst>
            </p:cNvPr>
            <p:cNvSpPr/>
            <p:nvPr/>
          </p:nvSpPr>
          <p:spPr>
            <a:xfrm>
              <a:off x="1554921" y="528925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D1AF1ACE-301C-4EC9-AB2A-7D90C8AF0357}"/>
                </a:ext>
              </a:extLst>
            </p:cNvPr>
            <p:cNvSpPr/>
            <p:nvPr/>
          </p:nvSpPr>
          <p:spPr>
            <a:xfrm>
              <a:off x="1554921" y="644291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D4ED611-C690-48B3-A3D5-1FD83F59B55F}"/>
              </a:ext>
            </a:extLst>
          </p:cNvPr>
          <p:cNvGrpSpPr/>
          <p:nvPr/>
        </p:nvGrpSpPr>
        <p:grpSpPr>
          <a:xfrm>
            <a:off x="3138462" y="3294358"/>
            <a:ext cx="4297981" cy="1534687"/>
            <a:chOff x="1805796" y="5225650"/>
            <a:chExt cx="4297981" cy="1534687"/>
          </a:xfrm>
          <a:solidFill>
            <a:srgbClr val="E84855"/>
          </a:solidFill>
        </p:grpSpPr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4A192585-B428-4FB9-8A52-B4E4469007EF}"/>
                </a:ext>
              </a:extLst>
            </p:cNvPr>
            <p:cNvSpPr/>
            <p:nvPr/>
          </p:nvSpPr>
          <p:spPr>
            <a:xfrm>
              <a:off x="4670155" y="5225650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{0,1,2,3,5,Y}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664E5BE2-C257-4262-A12D-D36E7669E6FB}"/>
                </a:ext>
              </a:extLst>
            </p:cNvPr>
            <p:cNvSpPr/>
            <p:nvPr/>
          </p:nvSpPr>
          <p:spPr>
            <a:xfrm>
              <a:off x="1805796" y="599280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{0,1,2,3,5,Y}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E01F1B88-39E5-4D10-B069-71DE15D482AC}"/>
                </a:ext>
              </a:extLst>
            </p:cNvPr>
            <p:cNvSpPr/>
            <p:nvPr/>
          </p:nvSpPr>
          <p:spPr>
            <a:xfrm>
              <a:off x="4670155" y="599280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{0,1,2,3,5,Y}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E885C8E3-823D-4867-AEDB-F1289E04243C}"/>
                </a:ext>
              </a:extLst>
            </p:cNvPr>
            <p:cNvSpPr/>
            <p:nvPr/>
          </p:nvSpPr>
          <p:spPr>
            <a:xfrm>
              <a:off x="4670155" y="637657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{0,1,2,3,5,Y}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2728D610-F35C-4FA4-97E4-9541C0F50E16}"/>
              </a:ext>
            </a:extLst>
          </p:cNvPr>
          <p:cNvGrpSpPr/>
          <p:nvPr/>
        </p:nvGrpSpPr>
        <p:grpSpPr>
          <a:xfrm>
            <a:off x="3131436" y="3294358"/>
            <a:ext cx="4297981" cy="1534687"/>
            <a:chOff x="1805796" y="5225650"/>
            <a:chExt cx="4297981" cy="1534687"/>
          </a:xfrm>
          <a:solidFill>
            <a:schemeClr val="bg1"/>
          </a:solidFill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3E591871-59B5-4354-96F4-E4F5F98900FF}"/>
                </a:ext>
              </a:extLst>
            </p:cNvPr>
            <p:cNvSpPr/>
            <p:nvPr/>
          </p:nvSpPr>
          <p:spPr>
            <a:xfrm>
              <a:off x="4670155" y="5225650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6F119CD0-2CDB-45D4-ADEF-566EE7A47FE9}"/>
                </a:ext>
              </a:extLst>
            </p:cNvPr>
            <p:cNvSpPr/>
            <p:nvPr/>
          </p:nvSpPr>
          <p:spPr>
            <a:xfrm>
              <a:off x="1805796" y="599280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92620632-3CEE-4C44-B9C9-7C101060FBE0}"/>
                </a:ext>
              </a:extLst>
            </p:cNvPr>
            <p:cNvSpPr/>
            <p:nvPr/>
          </p:nvSpPr>
          <p:spPr>
            <a:xfrm>
              <a:off x="4670155" y="599280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5C1566C8-A9E5-4363-8FA6-AE9E16D1AEEB}"/>
                </a:ext>
              </a:extLst>
            </p:cNvPr>
            <p:cNvSpPr/>
            <p:nvPr/>
          </p:nvSpPr>
          <p:spPr>
            <a:xfrm>
              <a:off x="4670155" y="637657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86CC21-5837-4981-8C69-369FFC130CE8}"/>
              </a:ext>
            </a:extLst>
          </p:cNvPr>
          <p:cNvGrpSpPr/>
          <p:nvPr/>
        </p:nvGrpSpPr>
        <p:grpSpPr>
          <a:xfrm>
            <a:off x="3138613" y="3676061"/>
            <a:ext cx="4297981" cy="1537425"/>
            <a:chOff x="2355713" y="5187754"/>
            <a:chExt cx="4297981" cy="1537425"/>
          </a:xfrm>
          <a:solidFill>
            <a:srgbClr val="E84855"/>
          </a:solidFill>
        </p:grpSpPr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CF6A740D-801D-4294-BC7C-48E0076576D2}"/>
                </a:ext>
              </a:extLst>
            </p:cNvPr>
            <p:cNvSpPr/>
            <p:nvPr/>
          </p:nvSpPr>
          <p:spPr>
            <a:xfrm>
              <a:off x="5220072" y="5187754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{0,2,3,5,Y}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01D417F3-54A5-4162-8143-EE7954B6755D}"/>
                </a:ext>
              </a:extLst>
            </p:cNvPr>
            <p:cNvSpPr/>
            <p:nvPr/>
          </p:nvSpPr>
          <p:spPr>
            <a:xfrm>
              <a:off x="2355713" y="595627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{0,2,3,5,Y}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ADD2B0F0-B006-4D79-934E-13C1F0C14B4B}"/>
                </a:ext>
              </a:extLst>
            </p:cNvPr>
            <p:cNvSpPr/>
            <p:nvPr/>
          </p:nvSpPr>
          <p:spPr>
            <a:xfrm>
              <a:off x="5220072" y="6341415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{0,2,3,5,Y}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C95BD96F-7E6E-478D-B10B-97AD2CC17958}"/>
              </a:ext>
            </a:extLst>
          </p:cNvPr>
          <p:cNvGrpSpPr/>
          <p:nvPr/>
        </p:nvGrpSpPr>
        <p:grpSpPr>
          <a:xfrm>
            <a:off x="3133582" y="3679980"/>
            <a:ext cx="4297981" cy="1537425"/>
            <a:chOff x="2355713" y="5187754"/>
            <a:chExt cx="4297981" cy="1537425"/>
          </a:xfrm>
          <a:solidFill>
            <a:schemeClr val="bg1"/>
          </a:solidFill>
        </p:grpSpPr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CFFA0973-DACA-4A8D-81AB-50297E7AFE76}"/>
                </a:ext>
              </a:extLst>
            </p:cNvPr>
            <p:cNvSpPr/>
            <p:nvPr/>
          </p:nvSpPr>
          <p:spPr>
            <a:xfrm>
              <a:off x="5220072" y="5187754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B899CED6-42EC-40F9-B4DE-CF9B89BEC4EE}"/>
                </a:ext>
              </a:extLst>
            </p:cNvPr>
            <p:cNvSpPr/>
            <p:nvPr/>
          </p:nvSpPr>
          <p:spPr>
            <a:xfrm>
              <a:off x="2355713" y="595627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CA21D565-6D6F-400C-BBA7-BF56EE65DB96}"/>
                </a:ext>
              </a:extLst>
            </p:cNvPr>
            <p:cNvSpPr/>
            <p:nvPr/>
          </p:nvSpPr>
          <p:spPr>
            <a:xfrm>
              <a:off x="5220072" y="6341415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7A9F62F-0276-47D2-98C2-5729499E0FFF}"/>
              </a:ext>
            </a:extLst>
          </p:cNvPr>
          <p:cNvGrpSpPr/>
          <p:nvPr/>
        </p:nvGrpSpPr>
        <p:grpSpPr>
          <a:xfrm>
            <a:off x="3140309" y="4065266"/>
            <a:ext cx="2864359" cy="1152664"/>
            <a:chOff x="2745630" y="5438694"/>
            <a:chExt cx="2864359" cy="1152664"/>
          </a:xfrm>
          <a:solidFill>
            <a:srgbClr val="E84855"/>
          </a:solidFill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7381D3C0-3B45-4B46-9A9D-99C8C1406A5E}"/>
                </a:ext>
              </a:extLst>
            </p:cNvPr>
            <p:cNvSpPr/>
            <p:nvPr/>
          </p:nvSpPr>
          <p:spPr>
            <a:xfrm>
              <a:off x="4176367" y="5438694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{0,2,3,4,Y}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ACE0BBA5-ADFA-4066-83A7-4FEA38672336}"/>
                </a:ext>
              </a:extLst>
            </p:cNvPr>
            <p:cNvSpPr/>
            <p:nvPr/>
          </p:nvSpPr>
          <p:spPr>
            <a:xfrm>
              <a:off x="2745630" y="6207594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{0,2,3,4,Y}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4767C025-DAD3-40F8-8328-5F9BDACF568E}"/>
                </a:ext>
              </a:extLst>
            </p:cNvPr>
            <p:cNvSpPr/>
            <p:nvPr/>
          </p:nvSpPr>
          <p:spPr>
            <a:xfrm>
              <a:off x="4176367" y="582245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{0,2,3,4,Y}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F3E8E4AC-1593-4AC2-9F67-CE6C553FC67A}"/>
              </a:ext>
            </a:extLst>
          </p:cNvPr>
          <p:cNvGrpSpPr/>
          <p:nvPr/>
        </p:nvGrpSpPr>
        <p:grpSpPr>
          <a:xfrm>
            <a:off x="3135545" y="4060136"/>
            <a:ext cx="2864359" cy="1152664"/>
            <a:chOff x="2745630" y="5438694"/>
            <a:chExt cx="2864359" cy="1152664"/>
          </a:xfrm>
          <a:solidFill>
            <a:schemeClr val="bg1"/>
          </a:solidFill>
        </p:grpSpPr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D8B71E40-C1EE-44DC-A23A-23E0A1FDF4A9}"/>
                </a:ext>
              </a:extLst>
            </p:cNvPr>
            <p:cNvSpPr/>
            <p:nvPr/>
          </p:nvSpPr>
          <p:spPr>
            <a:xfrm>
              <a:off x="4176367" y="5438694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57079C62-82A6-46AC-9043-93119FF47944}"/>
                </a:ext>
              </a:extLst>
            </p:cNvPr>
            <p:cNvSpPr/>
            <p:nvPr/>
          </p:nvSpPr>
          <p:spPr>
            <a:xfrm>
              <a:off x="2745630" y="6207594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CB647054-6A26-4301-838D-BB476FC660C6}"/>
                </a:ext>
              </a:extLst>
            </p:cNvPr>
            <p:cNvSpPr/>
            <p:nvPr/>
          </p:nvSpPr>
          <p:spPr>
            <a:xfrm>
              <a:off x="4176367" y="582245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80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lvl="1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）状态合并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F537082-9CFD-4033-97A1-3C128EECAE7E}"/>
              </a:ext>
            </a:extLst>
          </p:cNvPr>
          <p:cNvSpPr/>
          <p:nvPr/>
        </p:nvSpPr>
        <p:spPr>
          <a:xfrm>
            <a:off x="2138797" y="1701386"/>
            <a:ext cx="643722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8BC61825-270E-4CD5-9CCA-E53464E48724}"/>
              </a:ext>
            </a:extLst>
          </p:cNvPr>
          <p:cNvSpPr/>
          <p:nvPr/>
        </p:nvSpPr>
        <p:spPr>
          <a:xfrm>
            <a:off x="2779301" y="1701386"/>
            <a:ext cx="643722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F14FE17-FF3F-47BF-831C-21BE5E1BF249}"/>
              </a:ext>
            </a:extLst>
          </p:cNvPr>
          <p:cNvSpPr/>
          <p:nvPr/>
        </p:nvSpPr>
        <p:spPr>
          <a:xfrm>
            <a:off x="3419872" y="1701386"/>
            <a:ext cx="643722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7A0A64DC-F2C1-4E4E-AFCA-E9D65C871A77}"/>
              </a:ext>
            </a:extLst>
          </p:cNvPr>
          <p:cNvSpPr/>
          <p:nvPr/>
        </p:nvSpPr>
        <p:spPr>
          <a:xfrm>
            <a:off x="179916" y="2095102"/>
            <a:ext cx="1433622" cy="383764"/>
          </a:xfrm>
          <a:prstGeom prst="rect">
            <a:avLst/>
          </a:prstGeom>
          <a:solidFill>
            <a:srgbClr val="1B99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{X,0,2}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94C44E8B-BC64-452E-801E-4067697EE55A}"/>
              </a:ext>
            </a:extLst>
          </p:cNvPr>
          <p:cNvSpPr/>
          <p:nvPr/>
        </p:nvSpPr>
        <p:spPr>
          <a:xfrm>
            <a:off x="179916" y="247886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{0,2,4}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5007CDFE-0DD1-417E-9B96-7B5720CA4D5A}"/>
              </a:ext>
            </a:extLst>
          </p:cNvPr>
          <p:cNvSpPr/>
          <p:nvPr/>
        </p:nvSpPr>
        <p:spPr>
          <a:xfrm>
            <a:off x="179916" y="286340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7B38D02E-0512-4B81-9932-9C3436C6881E}"/>
              </a:ext>
            </a:extLst>
          </p:cNvPr>
          <p:cNvSpPr/>
          <p:nvPr/>
        </p:nvSpPr>
        <p:spPr>
          <a:xfrm>
            <a:off x="179916" y="3254980"/>
            <a:ext cx="1433622" cy="383764"/>
          </a:xfrm>
          <a:prstGeom prst="rect">
            <a:avLst/>
          </a:prstGeom>
          <a:solidFill>
            <a:srgbClr val="FFF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3A0D2A3D-24E7-4473-A39E-A8DAC201E3B7}"/>
              </a:ext>
            </a:extLst>
          </p:cNvPr>
          <p:cNvSpPr/>
          <p:nvPr/>
        </p:nvSpPr>
        <p:spPr>
          <a:xfrm>
            <a:off x="179916" y="3646581"/>
            <a:ext cx="1433622" cy="383764"/>
          </a:xfrm>
          <a:prstGeom prst="rect">
            <a:avLst/>
          </a:prstGeom>
          <a:solidFill>
            <a:srgbClr val="FFF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{0,1,2,3,5,Y}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4" name="矩形 423">
            <a:extLst>
              <a:ext uri="{FF2B5EF4-FFF2-40B4-BE49-F238E27FC236}">
                <a16:creationId xmlns:a16="http://schemas.microsoft.com/office/drawing/2014/main" id="{D7CF162A-0AB7-40F0-8D3A-5DCE1B3087B1}"/>
              </a:ext>
            </a:extLst>
          </p:cNvPr>
          <p:cNvSpPr/>
          <p:nvPr/>
        </p:nvSpPr>
        <p:spPr>
          <a:xfrm>
            <a:off x="179916" y="4035427"/>
            <a:ext cx="1433622" cy="383764"/>
          </a:xfrm>
          <a:prstGeom prst="rect">
            <a:avLst/>
          </a:prstGeom>
          <a:solidFill>
            <a:srgbClr val="FFF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{0,2,3,5,Y}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2" name="矩形 461">
            <a:extLst>
              <a:ext uri="{FF2B5EF4-FFF2-40B4-BE49-F238E27FC236}">
                <a16:creationId xmlns:a16="http://schemas.microsoft.com/office/drawing/2014/main" id="{0C957E80-28BD-4AB8-8F3E-22E4ABF1739C}"/>
              </a:ext>
            </a:extLst>
          </p:cNvPr>
          <p:cNvSpPr/>
          <p:nvPr/>
        </p:nvSpPr>
        <p:spPr>
          <a:xfrm>
            <a:off x="179916" y="4423282"/>
            <a:ext cx="1433622" cy="383764"/>
          </a:xfrm>
          <a:prstGeom prst="rect">
            <a:avLst/>
          </a:prstGeom>
          <a:solidFill>
            <a:srgbClr val="FFF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{0,2,3,4,Y}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01F3DFBB-3A90-49FD-8F84-85DB4528BAF8}"/>
              </a:ext>
            </a:extLst>
          </p:cNvPr>
          <p:cNvSpPr/>
          <p:nvPr/>
        </p:nvSpPr>
        <p:spPr>
          <a:xfrm>
            <a:off x="2138797" y="2095102"/>
            <a:ext cx="640504" cy="383764"/>
          </a:xfrm>
          <a:prstGeom prst="rect">
            <a:avLst/>
          </a:prstGeom>
          <a:solidFill>
            <a:srgbClr val="1B99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47428F91-563E-41D5-B0D8-174025D40B81}"/>
              </a:ext>
            </a:extLst>
          </p:cNvPr>
          <p:cNvSpPr/>
          <p:nvPr/>
        </p:nvSpPr>
        <p:spPr>
          <a:xfrm>
            <a:off x="2779301" y="2095102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6BF32ABC-B769-40CD-B01C-6743894B76DC}"/>
              </a:ext>
            </a:extLst>
          </p:cNvPr>
          <p:cNvSpPr/>
          <p:nvPr/>
        </p:nvSpPr>
        <p:spPr>
          <a:xfrm>
            <a:off x="2138797" y="2478866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F85865A6-CD50-4B79-A4C2-41A5553257FC}"/>
              </a:ext>
            </a:extLst>
          </p:cNvPr>
          <p:cNvSpPr/>
          <p:nvPr/>
        </p:nvSpPr>
        <p:spPr>
          <a:xfrm>
            <a:off x="2779301" y="2863408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A61111F1-3F39-4BC5-8736-E12EE9B780A0}"/>
              </a:ext>
            </a:extLst>
          </p:cNvPr>
          <p:cNvSpPr/>
          <p:nvPr/>
        </p:nvSpPr>
        <p:spPr>
          <a:xfrm>
            <a:off x="3419872" y="2095102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4BFF47C5-AE4F-4158-B18E-16AACB0E0480}"/>
              </a:ext>
            </a:extLst>
          </p:cNvPr>
          <p:cNvSpPr/>
          <p:nvPr/>
        </p:nvSpPr>
        <p:spPr>
          <a:xfrm>
            <a:off x="2138797" y="2863408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929FD266-D511-476B-9BF0-883A1929B340}"/>
              </a:ext>
            </a:extLst>
          </p:cNvPr>
          <p:cNvSpPr/>
          <p:nvPr/>
        </p:nvSpPr>
        <p:spPr>
          <a:xfrm>
            <a:off x="3419872" y="2478866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FED515A5-C705-4BA6-BB1B-45A8884DC24A}"/>
              </a:ext>
            </a:extLst>
          </p:cNvPr>
          <p:cNvSpPr/>
          <p:nvPr/>
        </p:nvSpPr>
        <p:spPr>
          <a:xfrm>
            <a:off x="2779301" y="2478866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E34A6A3B-AD0C-4CBF-AF72-8E09B5CD2ED6}"/>
              </a:ext>
            </a:extLst>
          </p:cNvPr>
          <p:cNvSpPr/>
          <p:nvPr/>
        </p:nvSpPr>
        <p:spPr>
          <a:xfrm>
            <a:off x="2138797" y="3254980"/>
            <a:ext cx="640871" cy="383764"/>
          </a:xfrm>
          <a:prstGeom prst="rect">
            <a:avLst/>
          </a:prstGeom>
          <a:solidFill>
            <a:srgbClr val="FFF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C665234B-C0A2-4091-861F-91B2BE15CD8D}"/>
              </a:ext>
            </a:extLst>
          </p:cNvPr>
          <p:cNvSpPr/>
          <p:nvPr/>
        </p:nvSpPr>
        <p:spPr>
          <a:xfrm>
            <a:off x="2779301" y="3254980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D1AF1ACE-301C-4EC9-AB2A-7D90C8AF0357}"/>
              </a:ext>
            </a:extLst>
          </p:cNvPr>
          <p:cNvSpPr/>
          <p:nvPr/>
        </p:nvSpPr>
        <p:spPr>
          <a:xfrm>
            <a:off x="2779301" y="4423282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3E591871-59B5-4354-96F4-E4F5F98900FF}"/>
              </a:ext>
            </a:extLst>
          </p:cNvPr>
          <p:cNvSpPr/>
          <p:nvPr/>
        </p:nvSpPr>
        <p:spPr>
          <a:xfrm>
            <a:off x="3419872" y="2863408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6F119CD0-2CDB-45D4-ADEF-566EE7A47FE9}"/>
              </a:ext>
            </a:extLst>
          </p:cNvPr>
          <p:cNvSpPr/>
          <p:nvPr/>
        </p:nvSpPr>
        <p:spPr>
          <a:xfrm>
            <a:off x="2138797" y="3646581"/>
            <a:ext cx="640871" cy="383764"/>
          </a:xfrm>
          <a:prstGeom prst="rect">
            <a:avLst/>
          </a:prstGeom>
          <a:solidFill>
            <a:srgbClr val="FFF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92620632-3CEE-4C44-B9C9-7C101060FBE0}"/>
              </a:ext>
            </a:extLst>
          </p:cNvPr>
          <p:cNvSpPr/>
          <p:nvPr/>
        </p:nvSpPr>
        <p:spPr>
          <a:xfrm>
            <a:off x="3419872" y="3646581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5C1566C8-A9E5-4363-8FA6-AE9E16D1AEEB}"/>
              </a:ext>
            </a:extLst>
          </p:cNvPr>
          <p:cNvSpPr/>
          <p:nvPr/>
        </p:nvSpPr>
        <p:spPr>
          <a:xfrm>
            <a:off x="3419872" y="4035427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CFFA0973-DACA-4A8D-81AB-50297E7AFE76}"/>
              </a:ext>
            </a:extLst>
          </p:cNvPr>
          <p:cNvSpPr/>
          <p:nvPr/>
        </p:nvSpPr>
        <p:spPr>
          <a:xfrm>
            <a:off x="3419872" y="3254980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B899CED6-42EC-40F9-B4DE-CF9B89BEC4EE}"/>
              </a:ext>
            </a:extLst>
          </p:cNvPr>
          <p:cNvSpPr/>
          <p:nvPr/>
        </p:nvSpPr>
        <p:spPr>
          <a:xfrm>
            <a:off x="2138797" y="4035427"/>
            <a:ext cx="640871" cy="383764"/>
          </a:xfrm>
          <a:prstGeom prst="rect">
            <a:avLst/>
          </a:prstGeom>
          <a:solidFill>
            <a:srgbClr val="FFF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CA21D565-6D6F-400C-BBA7-BF56EE65DB96}"/>
              </a:ext>
            </a:extLst>
          </p:cNvPr>
          <p:cNvSpPr/>
          <p:nvPr/>
        </p:nvSpPr>
        <p:spPr>
          <a:xfrm>
            <a:off x="3419872" y="4423282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D8B71E40-C1EE-44DC-A23A-23E0A1FDF4A9}"/>
              </a:ext>
            </a:extLst>
          </p:cNvPr>
          <p:cNvSpPr/>
          <p:nvPr/>
        </p:nvSpPr>
        <p:spPr>
          <a:xfrm>
            <a:off x="2779301" y="3646581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57079C62-82A6-46AC-9043-93119FF47944}"/>
              </a:ext>
            </a:extLst>
          </p:cNvPr>
          <p:cNvSpPr/>
          <p:nvPr/>
        </p:nvSpPr>
        <p:spPr>
          <a:xfrm>
            <a:off x="2138797" y="4423282"/>
            <a:ext cx="640871" cy="383764"/>
          </a:xfrm>
          <a:prstGeom prst="rect">
            <a:avLst/>
          </a:prstGeom>
          <a:solidFill>
            <a:srgbClr val="FFF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CB647054-6A26-4301-838D-BB476FC660C6}"/>
              </a:ext>
            </a:extLst>
          </p:cNvPr>
          <p:cNvSpPr/>
          <p:nvPr/>
        </p:nvSpPr>
        <p:spPr>
          <a:xfrm>
            <a:off x="2779301" y="4035427"/>
            <a:ext cx="640871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0573DE6-3FB6-45C8-A1FB-CC4DAD4350F1}"/>
              </a:ext>
            </a:extLst>
          </p:cNvPr>
          <p:cNvSpPr/>
          <p:nvPr/>
        </p:nvSpPr>
        <p:spPr>
          <a:xfrm>
            <a:off x="1655056" y="2141678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C38E2DB7-79E3-45DF-A10B-491A663F4D82}"/>
              </a:ext>
            </a:extLst>
          </p:cNvPr>
          <p:cNvSpPr/>
          <p:nvPr/>
        </p:nvSpPr>
        <p:spPr>
          <a:xfrm>
            <a:off x="1655056" y="2526732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箭头: 右 107">
            <a:extLst>
              <a:ext uri="{FF2B5EF4-FFF2-40B4-BE49-F238E27FC236}">
                <a16:creationId xmlns:a16="http://schemas.microsoft.com/office/drawing/2014/main" id="{304E56B9-A2E1-4F92-9D95-D8C688C365E1}"/>
              </a:ext>
            </a:extLst>
          </p:cNvPr>
          <p:cNvSpPr/>
          <p:nvPr/>
        </p:nvSpPr>
        <p:spPr>
          <a:xfrm>
            <a:off x="1655056" y="2907277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箭头: 右 109">
            <a:extLst>
              <a:ext uri="{FF2B5EF4-FFF2-40B4-BE49-F238E27FC236}">
                <a16:creationId xmlns:a16="http://schemas.microsoft.com/office/drawing/2014/main" id="{586B2C5F-8829-4D28-9D4F-6E9DCFC514ED}"/>
              </a:ext>
            </a:extLst>
          </p:cNvPr>
          <p:cNvSpPr/>
          <p:nvPr/>
        </p:nvSpPr>
        <p:spPr>
          <a:xfrm>
            <a:off x="1655056" y="3284971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02345F85-9E33-4E2C-AB95-42D623DE90C8}"/>
              </a:ext>
            </a:extLst>
          </p:cNvPr>
          <p:cNvSpPr/>
          <p:nvPr/>
        </p:nvSpPr>
        <p:spPr>
          <a:xfrm>
            <a:off x="1655056" y="3700176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箭头: 右 111">
            <a:extLst>
              <a:ext uri="{FF2B5EF4-FFF2-40B4-BE49-F238E27FC236}">
                <a16:creationId xmlns:a16="http://schemas.microsoft.com/office/drawing/2014/main" id="{86FBC00F-8B84-499C-8E0E-F84B815938D3}"/>
              </a:ext>
            </a:extLst>
          </p:cNvPr>
          <p:cNvSpPr/>
          <p:nvPr/>
        </p:nvSpPr>
        <p:spPr>
          <a:xfrm>
            <a:off x="1655056" y="4083293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箭头: 右 112">
            <a:extLst>
              <a:ext uri="{FF2B5EF4-FFF2-40B4-BE49-F238E27FC236}">
                <a16:creationId xmlns:a16="http://schemas.microsoft.com/office/drawing/2014/main" id="{14378FCF-FA02-4646-A05F-B629AB2E859C}"/>
              </a:ext>
            </a:extLst>
          </p:cNvPr>
          <p:cNvSpPr/>
          <p:nvPr/>
        </p:nvSpPr>
        <p:spPr>
          <a:xfrm>
            <a:off x="1655056" y="4471148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98F5800-C212-437D-9EA0-03496A71C8EC}"/>
              </a:ext>
            </a:extLst>
          </p:cNvPr>
          <p:cNvGrpSpPr/>
          <p:nvPr/>
        </p:nvGrpSpPr>
        <p:grpSpPr>
          <a:xfrm>
            <a:off x="6228184" y="1794571"/>
            <a:ext cx="773553" cy="338554"/>
            <a:chOff x="6228184" y="1794571"/>
            <a:chExt cx="773553" cy="338554"/>
          </a:xfrm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CB61F816-4D6B-4B5C-87E9-90F8D7AC903C}"/>
                </a:ext>
              </a:extLst>
            </p:cNvPr>
            <p:cNvCxnSpPr>
              <a:cxnSpLocks/>
              <a:stCxn id="125" idx="6"/>
              <a:endCxn id="118" idx="2"/>
            </p:cNvCxnSpPr>
            <p:nvPr/>
          </p:nvCxnSpPr>
          <p:spPr>
            <a:xfrm>
              <a:off x="6228184" y="2101135"/>
              <a:ext cx="7735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315B3E02-B553-43D4-B9BE-C3081ECD55D6}"/>
                </a:ext>
              </a:extLst>
            </p:cNvPr>
            <p:cNvSpPr txBox="1"/>
            <p:nvPr/>
          </p:nvSpPr>
          <p:spPr>
            <a:xfrm>
              <a:off x="6415224" y="179457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364B153-09B7-4A43-BF41-2F9E93A74959}"/>
              </a:ext>
            </a:extLst>
          </p:cNvPr>
          <p:cNvGrpSpPr/>
          <p:nvPr/>
        </p:nvGrpSpPr>
        <p:grpSpPr>
          <a:xfrm>
            <a:off x="2138797" y="2097630"/>
            <a:ext cx="1921946" cy="383764"/>
            <a:chOff x="2937057" y="6076481"/>
            <a:chExt cx="1921946" cy="383764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C400574F-BFAC-4875-AD28-62C6C0E177E2}"/>
                </a:ext>
              </a:extLst>
            </p:cNvPr>
            <p:cNvSpPr/>
            <p:nvPr/>
          </p:nvSpPr>
          <p:spPr>
            <a:xfrm>
              <a:off x="2937057" y="6076481"/>
              <a:ext cx="640504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06C7319A-1D40-4904-9145-D1D6FFB3CECD}"/>
                </a:ext>
              </a:extLst>
            </p:cNvPr>
            <p:cNvSpPr/>
            <p:nvPr/>
          </p:nvSpPr>
          <p:spPr>
            <a:xfrm>
              <a:off x="3577561" y="6076481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5652802B-2E0E-41DD-AF03-7A995CEE5A20}"/>
                </a:ext>
              </a:extLst>
            </p:cNvPr>
            <p:cNvSpPr/>
            <p:nvPr/>
          </p:nvSpPr>
          <p:spPr>
            <a:xfrm>
              <a:off x="4218132" y="6076481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BC2B2BA-7844-49C1-BEA2-C772979ED9C8}"/>
              </a:ext>
            </a:extLst>
          </p:cNvPr>
          <p:cNvGrpSpPr/>
          <p:nvPr/>
        </p:nvGrpSpPr>
        <p:grpSpPr>
          <a:xfrm>
            <a:off x="5112061" y="1887671"/>
            <a:ext cx="756084" cy="605225"/>
            <a:chOff x="5112061" y="1887671"/>
            <a:chExt cx="756084" cy="605225"/>
          </a:xfrm>
        </p:grpSpPr>
        <p:cxnSp>
          <p:nvCxnSpPr>
            <p:cNvPr id="138" name="连接符: 曲线 137">
              <a:extLst>
                <a:ext uri="{FF2B5EF4-FFF2-40B4-BE49-F238E27FC236}">
                  <a16:creationId xmlns:a16="http://schemas.microsoft.com/office/drawing/2014/main" id="{A8E336B3-1120-427E-B1EA-81A926DAB631}"/>
                </a:ext>
              </a:extLst>
            </p:cNvPr>
            <p:cNvCxnSpPr>
              <a:cxnSpLocks/>
              <a:stCxn id="115" idx="0"/>
              <a:endCxn id="125" idx="2"/>
            </p:cNvCxnSpPr>
            <p:nvPr/>
          </p:nvCxnSpPr>
          <p:spPr>
            <a:xfrm rot="5400000" flipH="1" flipV="1">
              <a:off x="5294222" y="1918974"/>
              <a:ext cx="391761" cy="75608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BF5425CA-84FB-44DF-8CB8-7178C192C936}"/>
                </a:ext>
              </a:extLst>
            </p:cNvPr>
            <p:cNvSpPr txBox="1"/>
            <p:nvPr/>
          </p:nvSpPr>
          <p:spPr>
            <a:xfrm>
              <a:off x="5292080" y="188767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7E376F0E-7761-4775-99FA-A0A00FCF9C74}"/>
              </a:ext>
            </a:extLst>
          </p:cNvPr>
          <p:cNvGrpSpPr/>
          <p:nvPr/>
        </p:nvGrpSpPr>
        <p:grpSpPr>
          <a:xfrm>
            <a:off x="5112061" y="2852935"/>
            <a:ext cx="756084" cy="584476"/>
            <a:chOff x="4237829" y="710261"/>
            <a:chExt cx="756084" cy="584476"/>
          </a:xfrm>
        </p:grpSpPr>
        <p:cxnSp>
          <p:nvCxnSpPr>
            <p:cNvPr id="142" name="连接符: 曲线 141">
              <a:extLst>
                <a:ext uri="{FF2B5EF4-FFF2-40B4-BE49-F238E27FC236}">
                  <a16:creationId xmlns:a16="http://schemas.microsoft.com/office/drawing/2014/main" id="{35B2E63E-8E9D-488A-A9D6-82FC5BBA298A}"/>
                </a:ext>
              </a:extLst>
            </p:cNvPr>
            <p:cNvCxnSpPr>
              <a:cxnSpLocks/>
              <a:stCxn id="115" idx="4"/>
              <a:endCxn id="126" idx="2"/>
            </p:cNvCxnSpPr>
            <p:nvPr/>
          </p:nvCxnSpPr>
          <p:spPr>
            <a:xfrm rot="16200000" flipH="1">
              <a:off x="4399853" y="548237"/>
              <a:ext cx="432035" cy="75608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07081EA4-C794-41E2-AC22-0338E5CF4ACF}"/>
                </a:ext>
              </a:extLst>
            </p:cNvPr>
            <p:cNvSpPr txBox="1"/>
            <p:nvPr/>
          </p:nvSpPr>
          <p:spPr>
            <a:xfrm>
              <a:off x="4304018" y="95618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933EEB-7264-4B9A-AC6E-8C631520817C}"/>
              </a:ext>
            </a:extLst>
          </p:cNvPr>
          <p:cNvGrpSpPr/>
          <p:nvPr/>
        </p:nvGrpSpPr>
        <p:grpSpPr>
          <a:xfrm>
            <a:off x="2138797" y="2481394"/>
            <a:ext cx="1921946" cy="383764"/>
            <a:chOff x="1778757" y="6064487"/>
            <a:chExt cx="1921946" cy="383764"/>
          </a:xfrm>
          <a:solidFill>
            <a:srgbClr val="E84855"/>
          </a:solidFill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7EAA785-BDA6-4C2F-82E1-EB32FE765413}"/>
                </a:ext>
              </a:extLst>
            </p:cNvPr>
            <p:cNvSpPr/>
            <p:nvPr/>
          </p:nvSpPr>
          <p:spPr>
            <a:xfrm>
              <a:off x="1778757" y="6064487"/>
              <a:ext cx="640871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BE283EA4-EE5F-40E1-9C4B-F0BD9B89E253}"/>
                </a:ext>
              </a:extLst>
            </p:cNvPr>
            <p:cNvSpPr/>
            <p:nvPr/>
          </p:nvSpPr>
          <p:spPr>
            <a:xfrm>
              <a:off x="3059832" y="6064487"/>
              <a:ext cx="640871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2E7C7B66-A4E1-4531-9893-CFFCA6AF4FDD}"/>
                </a:ext>
              </a:extLst>
            </p:cNvPr>
            <p:cNvSpPr/>
            <p:nvPr/>
          </p:nvSpPr>
          <p:spPr>
            <a:xfrm>
              <a:off x="2419261" y="6064487"/>
              <a:ext cx="640871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68F92F47-24C1-42B1-BC7D-FBCEEDACC19B}"/>
              </a:ext>
            </a:extLst>
          </p:cNvPr>
          <p:cNvGrpSpPr/>
          <p:nvPr/>
        </p:nvGrpSpPr>
        <p:grpSpPr>
          <a:xfrm>
            <a:off x="5652120" y="2228428"/>
            <a:ext cx="316112" cy="929250"/>
            <a:chOff x="5334651" y="-172003"/>
            <a:chExt cx="604829" cy="2347335"/>
          </a:xfrm>
        </p:grpSpPr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1292D161-78AA-45C4-8FBB-FD6EA60A897A}"/>
                </a:ext>
              </a:extLst>
            </p:cNvPr>
            <p:cNvCxnSpPr>
              <a:cxnSpLocks/>
              <a:stCxn id="125" idx="3"/>
              <a:endCxn id="126" idx="1"/>
            </p:cNvCxnSpPr>
            <p:nvPr/>
          </p:nvCxnSpPr>
          <p:spPr>
            <a:xfrm>
              <a:off x="5848863" y="-172003"/>
              <a:ext cx="0" cy="23473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72C4A7B8-3BE2-46D0-A0EF-35D0E164F63B}"/>
                </a:ext>
              </a:extLst>
            </p:cNvPr>
            <p:cNvSpPr txBox="1"/>
            <p:nvPr/>
          </p:nvSpPr>
          <p:spPr>
            <a:xfrm>
              <a:off x="5334651" y="496057"/>
              <a:ext cx="604829" cy="855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06C2F93-F736-4DC5-81EF-937D421C3B89}"/>
              </a:ext>
            </a:extLst>
          </p:cNvPr>
          <p:cNvGrpSpPr/>
          <p:nvPr/>
        </p:nvGrpSpPr>
        <p:grpSpPr>
          <a:xfrm>
            <a:off x="2138797" y="2860102"/>
            <a:ext cx="1921946" cy="383764"/>
            <a:chOff x="2210805" y="5421500"/>
            <a:chExt cx="1921946" cy="383764"/>
          </a:xfrm>
        </p:grpSpPr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7B6D3A11-BF3B-4D79-8C78-3B6EDEC76473}"/>
                </a:ext>
              </a:extLst>
            </p:cNvPr>
            <p:cNvSpPr/>
            <p:nvPr/>
          </p:nvSpPr>
          <p:spPr>
            <a:xfrm>
              <a:off x="2851309" y="5421500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2D56E592-AE55-44EF-81A1-EC26AB04FDF1}"/>
                </a:ext>
              </a:extLst>
            </p:cNvPr>
            <p:cNvSpPr/>
            <p:nvPr/>
          </p:nvSpPr>
          <p:spPr>
            <a:xfrm>
              <a:off x="2210805" y="5421500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AAB07B6C-361A-4926-BA1E-D0AC784D3BA1}"/>
                </a:ext>
              </a:extLst>
            </p:cNvPr>
            <p:cNvSpPr/>
            <p:nvPr/>
          </p:nvSpPr>
          <p:spPr>
            <a:xfrm>
              <a:off x="3491880" y="5421500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AA5DEAB4-50F5-4D8A-B369-7590362923B7}"/>
              </a:ext>
            </a:extLst>
          </p:cNvPr>
          <p:cNvGrpSpPr/>
          <p:nvPr/>
        </p:nvGrpSpPr>
        <p:grpSpPr>
          <a:xfrm>
            <a:off x="6116744" y="2228428"/>
            <a:ext cx="298480" cy="929250"/>
            <a:chOff x="6296764" y="-169985"/>
            <a:chExt cx="298480" cy="929250"/>
          </a:xfrm>
        </p:grpSpPr>
        <p:cxnSp>
          <p:nvCxnSpPr>
            <p:cNvPr id="187" name="直接箭头连接符 186">
              <a:extLst>
                <a:ext uri="{FF2B5EF4-FFF2-40B4-BE49-F238E27FC236}">
                  <a16:creationId xmlns:a16="http://schemas.microsoft.com/office/drawing/2014/main" id="{AFF39EC6-3E9F-4CFB-A30F-35AED5E9D2B1}"/>
                </a:ext>
              </a:extLst>
            </p:cNvPr>
            <p:cNvCxnSpPr>
              <a:cxnSpLocks/>
              <a:stCxn id="126" idx="7"/>
              <a:endCxn id="125" idx="5"/>
            </p:cNvCxnSpPr>
            <p:nvPr/>
          </p:nvCxnSpPr>
          <p:spPr>
            <a:xfrm flipV="1">
              <a:off x="6355477" y="-169985"/>
              <a:ext cx="0" cy="9292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081426C1-9B09-423D-AE3D-B39801657D6A}"/>
                </a:ext>
              </a:extLst>
            </p:cNvPr>
            <p:cNvSpPr txBox="1"/>
            <p:nvPr/>
          </p:nvSpPr>
          <p:spPr>
            <a:xfrm>
              <a:off x="6296764" y="9848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412602F9-2633-4FD3-A663-57D5A0AD0B51}"/>
              </a:ext>
            </a:extLst>
          </p:cNvPr>
          <p:cNvGrpSpPr/>
          <p:nvPr/>
        </p:nvGrpSpPr>
        <p:grpSpPr>
          <a:xfrm>
            <a:off x="6228183" y="3271943"/>
            <a:ext cx="773553" cy="338554"/>
            <a:chOff x="4114977" y="-3191486"/>
            <a:chExt cx="1480068" cy="855205"/>
          </a:xfrm>
        </p:grpSpPr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76E213BA-C4A3-4168-BF9A-2F2905010F2A}"/>
                </a:ext>
              </a:extLst>
            </p:cNvPr>
            <p:cNvCxnSpPr>
              <a:cxnSpLocks/>
              <a:stCxn id="126" idx="6"/>
              <a:endCxn id="132" idx="2"/>
            </p:cNvCxnSpPr>
            <p:nvPr/>
          </p:nvCxnSpPr>
          <p:spPr>
            <a:xfrm>
              <a:off x="4114973" y="-3158579"/>
              <a:ext cx="14800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D78DB92D-3DCA-49E2-A265-C45C81307C30}"/>
                </a:ext>
              </a:extLst>
            </p:cNvPr>
            <p:cNvSpPr txBox="1"/>
            <p:nvPr/>
          </p:nvSpPr>
          <p:spPr>
            <a:xfrm>
              <a:off x="4472844" y="-3191486"/>
              <a:ext cx="604829" cy="855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F318ECA-D18A-4CD1-9D46-BDE66FF0D699}"/>
              </a:ext>
            </a:extLst>
          </p:cNvPr>
          <p:cNvGrpSpPr/>
          <p:nvPr/>
        </p:nvGrpSpPr>
        <p:grpSpPr>
          <a:xfrm>
            <a:off x="2138797" y="3260539"/>
            <a:ext cx="1921946" cy="383764"/>
            <a:chOff x="2369557" y="3260539"/>
            <a:chExt cx="1921946" cy="383764"/>
          </a:xfrm>
        </p:grpSpPr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DF265657-E2E5-4840-A196-FF10478D35FB}"/>
                </a:ext>
              </a:extLst>
            </p:cNvPr>
            <p:cNvSpPr/>
            <p:nvPr/>
          </p:nvSpPr>
          <p:spPr>
            <a:xfrm>
              <a:off x="2369557" y="3260539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A33ED613-E086-4BAF-9D9B-D19F69DDB47E}"/>
                </a:ext>
              </a:extLst>
            </p:cNvPr>
            <p:cNvSpPr/>
            <p:nvPr/>
          </p:nvSpPr>
          <p:spPr>
            <a:xfrm>
              <a:off x="3010061" y="3260539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577D3FF6-C099-418B-B2CA-421A7F590FF0}"/>
                </a:ext>
              </a:extLst>
            </p:cNvPr>
            <p:cNvSpPr/>
            <p:nvPr/>
          </p:nvSpPr>
          <p:spPr>
            <a:xfrm>
              <a:off x="3650632" y="3260539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E7ADF2FA-F235-445F-BD20-88553BDE0DBD}"/>
              </a:ext>
            </a:extLst>
          </p:cNvPr>
          <p:cNvGrpSpPr/>
          <p:nvPr/>
        </p:nvGrpSpPr>
        <p:grpSpPr>
          <a:xfrm>
            <a:off x="7060814" y="1428296"/>
            <a:ext cx="306054" cy="551896"/>
            <a:chOff x="4936579" y="2232356"/>
            <a:chExt cx="306054" cy="551896"/>
          </a:xfrm>
        </p:grpSpPr>
        <p:cxnSp>
          <p:nvCxnSpPr>
            <p:cNvPr id="228" name="连接符: 曲线 227">
              <a:extLst>
                <a:ext uri="{FF2B5EF4-FFF2-40B4-BE49-F238E27FC236}">
                  <a16:creationId xmlns:a16="http://schemas.microsoft.com/office/drawing/2014/main" id="{74189DB9-944E-422D-A0B4-629C831063EF}"/>
                </a:ext>
              </a:extLst>
            </p:cNvPr>
            <p:cNvCxnSpPr>
              <a:cxnSpLocks/>
              <a:stCxn id="118" idx="1"/>
              <a:endCxn id="118" idx="7"/>
            </p:cNvCxnSpPr>
            <p:nvPr/>
          </p:nvCxnSpPr>
          <p:spPr>
            <a:xfrm rot="5400000" flipH="1" flipV="1">
              <a:off x="5057522" y="265060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BB47295A-1E4E-4B24-AE90-A6273C4C5967}"/>
                </a:ext>
              </a:extLst>
            </p:cNvPr>
            <p:cNvSpPr txBox="1"/>
            <p:nvPr/>
          </p:nvSpPr>
          <p:spPr>
            <a:xfrm>
              <a:off x="4944153" y="223235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F2B60476-22B4-4E3D-9032-B621A2987ECE}"/>
              </a:ext>
            </a:extLst>
          </p:cNvPr>
          <p:cNvGrpSpPr/>
          <p:nvPr/>
        </p:nvGrpSpPr>
        <p:grpSpPr>
          <a:xfrm>
            <a:off x="7361778" y="1810915"/>
            <a:ext cx="773552" cy="338554"/>
            <a:chOff x="4855016" y="-9352524"/>
            <a:chExt cx="1480066" cy="855205"/>
          </a:xfrm>
        </p:grpSpPr>
        <p:cxnSp>
          <p:nvCxnSpPr>
            <p:cNvPr id="234" name="直接箭头连接符 233">
              <a:extLst>
                <a:ext uri="{FF2B5EF4-FFF2-40B4-BE49-F238E27FC236}">
                  <a16:creationId xmlns:a16="http://schemas.microsoft.com/office/drawing/2014/main" id="{1E28B537-C644-4269-8727-65F3C1E94B15}"/>
                </a:ext>
              </a:extLst>
            </p:cNvPr>
            <p:cNvCxnSpPr>
              <a:cxnSpLocks/>
              <a:stCxn id="118" idx="6"/>
              <a:endCxn id="133" idx="2"/>
            </p:cNvCxnSpPr>
            <p:nvPr/>
          </p:nvCxnSpPr>
          <p:spPr>
            <a:xfrm>
              <a:off x="4855006" y="-8619413"/>
              <a:ext cx="148006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C7639403-3E78-4E88-AAE6-86C828F05AD5}"/>
                </a:ext>
              </a:extLst>
            </p:cNvPr>
            <p:cNvSpPr txBox="1"/>
            <p:nvPr/>
          </p:nvSpPr>
          <p:spPr>
            <a:xfrm>
              <a:off x="5139160" y="-9352524"/>
              <a:ext cx="604829" cy="855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28C7814-3837-42D3-927A-05B0D0E44BD7}"/>
              </a:ext>
            </a:extLst>
          </p:cNvPr>
          <p:cNvGrpSpPr/>
          <p:nvPr/>
        </p:nvGrpSpPr>
        <p:grpSpPr>
          <a:xfrm>
            <a:off x="2138797" y="3646581"/>
            <a:ext cx="1921946" cy="383764"/>
            <a:chOff x="2459232" y="5879042"/>
            <a:chExt cx="1921946" cy="383764"/>
          </a:xfrm>
          <a:solidFill>
            <a:srgbClr val="E84855"/>
          </a:solidFill>
        </p:grpSpPr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E86E5717-1F55-47B6-859E-D3CD86E455D4}"/>
                </a:ext>
              </a:extLst>
            </p:cNvPr>
            <p:cNvSpPr/>
            <p:nvPr/>
          </p:nvSpPr>
          <p:spPr>
            <a:xfrm>
              <a:off x="2459232" y="5879042"/>
              <a:ext cx="640871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47FFB488-DAE3-48A9-95C8-FF3077EE630D}"/>
                </a:ext>
              </a:extLst>
            </p:cNvPr>
            <p:cNvSpPr/>
            <p:nvPr/>
          </p:nvSpPr>
          <p:spPr>
            <a:xfrm>
              <a:off x="3740307" y="5879042"/>
              <a:ext cx="640871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10B032FD-B18F-4581-B9A6-C56F2D5E4D49}"/>
                </a:ext>
              </a:extLst>
            </p:cNvPr>
            <p:cNvSpPr/>
            <p:nvPr/>
          </p:nvSpPr>
          <p:spPr>
            <a:xfrm>
              <a:off x="3099736" y="5879042"/>
              <a:ext cx="640871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2B17F1F5-D8C8-4861-BD18-8291793E930B}"/>
              </a:ext>
            </a:extLst>
          </p:cNvPr>
          <p:cNvGrpSpPr/>
          <p:nvPr/>
        </p:nvGrpSpPr>
        <p:grpSpPr>
          <a:xfrm>
            <a:off x="7361777" y="3236579"/>
            <a:ext cx="773552" cy="338554"/>
            <a:chOff x="6274561" y="623581"/>
            <a:chExt cx="773552" cy="338554"/>
          </a:xfrm>
        </p:grpSpPr>
        <p:cxnSp>
          <p:nvCxnSpPr>
            <p:cNvPr id="251" name="直接箭头连接符 250">
              <a:extLst>
                <a:ext uri="{FF2B5EF4-FFF2-40B4-BE49-F238E27FC236}">
                  <a16:creationId xmlns:a16="http://schemas.microsoft.com/office/drawing/2014/main" id="{79FA6380-91E9-4266-BD20-08726894D713}"/>
                </a:ext>
              </a:extLst>
            </p:cNvPr>
            <p:cNvCxnSpPr>
              <a:cxnSpLocks/>
              <a:stCxn id="132" idx="6"/>
              <a:endCxn id="134" idx="2"/>
            </p:cNvCxnSpPr>
            <p:nvPr/>
          </p:nvCxnSpPr>
          <p:spPr>
            <a:xfrm>
              <a:off x="6274561" y="671973"/>
              <a:ext cx="7735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7FCD8658-ADCB-4543-A2FD-46B29BF164FE}"/>
                </a:ext>
              </a:extLst>
            </p:cNvPr>
            <p:cNvSpPr txBox="1"/>
            <p:nvPr/>
          </p:nvSpPr>
          <p:spPr>
            <a:xfrm>
              <a:off x="6485361" y="62358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34629546-129E-40ED-B22F-7479EF7EFD5C}"/>
              </a:ext>
            </a:extLst>
          </p:cNvPr>
          <p:cNvGrpSpPr/>
          <p:nvPr/>
        </p:nvGrpSpPr>
        <p:grpSpPr>
          <a:xfrm>
            <a:off x="7034370" y="3405914"/>
            <a:ext cx="316112" cy="555374"/>
            <a:chOff x="4665197" y="-266317"/>
            <a:chExt cx="316112" cy="555374"/>
          </a:xfrm>
        </p:grpSpPr>
        <p:cxnSp>
          <p:nvCxnSpPr>
            <p:cNvPr id="254" name="连接符: 曲线 253">
              <a:extLst>
                <a:ext uri="{FF2B5EF4-FFF2-40B4-BE49-F238E27FC236}">
                  <a16:creationId xmlns:a16="http://schemas.microsoft.com/office/drawing/2014/main" id="{64A584B4-13D6-4986-8E3C-4CB1DE5C2DB8}"/>
                </a:ext>
              </a:extLst>
            </p:cNvPr>
            <p:cNvCxnSpPr>
              <a:cxnSpLocks/>
              <a:stCxn id="132" idx="3"/>
              <a:endCxn id="132" idx="5"/>
            </p:cNvCxnSpPr>
            <p:nvPr/>
          </p:nvCxnSpPr>
          <p:spPr>
            <a:xfrm rot="16200000" flipH="1">
              <a:off x="4812584" y="-387260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83A7A78E-01A3-424D-97B2-BE46D2EFF23B}"/>
                </a:ext>
              </a:extLst>
            </p:cNvPr>
            <p:cNvSpPr txBox="1"/>
            <p:nvPr/>
          </p:nvSpPr>
          <p:spPr>
            <a:xfrm>
              <a:off x="4665197" y="-49497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B2A341A-2D65-4DC6-97E7-CB69F6C8604C}"/>
              </a:ext>
            </a:extLst>
          </p:cNvPr>
          <p:cNvGrpSpPr/>
          <p:nvPr/>
        </p:nvGrpSpPr>
        <p:grpSpPr>
          <a:xfrm>
            <a:off x="2138797" y="4035427"/>
            <a:ext cx="1921946" cy="383764"/>
            <a:chOff x="3099436" y="5613382"/>
            <a:chExt cx="1921946" cy="383764"/>
          </a:xfrm>
        </p:grpSpPr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08FDC8F5-FA21-4BC6-99BC-F7D7AF1EB343}"/>
                </a:ext>
              </a:extLst>
            </p:cNvPr>
            <p:cNvSpPr/>
            <p:nvPr/>
          </p:nvSpPr>
          <p:spPr>
            <a:xfrm>
              <a:off x="4380511" y="5613382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3DB9D104-BD67-4E4D-95DC-E32D8677C11C}"/>
                </a:ext>
              </a:extLst>
            </p:cNvPr>
            <p:cNvSpPr/>
            <p:nvPr/>
          </p:nvSpPr>
          <p:spPr>
            <a:xfrm>
              <a:off x="3099436" y="5613382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21754E0E-90D7-4E86-B502-78F13FD965A7}"/>
                </a:ext>
              </a:extLst>
            </p:cNvPr>
            <p:cNvSpPr/>
            <p:nvPr/>
          </p:nvSpPr>
          <p:spPr>
            <a:xfrm>
              <a:off x="3739940" y="5613382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5B9C739E-2088-462B-9324-743BAA3F5C00}"/>
              </a:ext>
            </a:extLst>
          </p:cNvPr>
          <p:cNvGrpSpPr/>
          <p:nvPr/>
        </p:nvGrpSpPr>
        <p:grpSpPr>
          <a:xfrm>
            <a:off x="8066118" y="2281155"/>
            <a:ext cx="298480" cy="823796"/>
            <a:chOff x="6901055" y="-1444469"/>
            <a:chExt cx="298480" cy="823796"/>
          </a:xfrm>
        </p:grpSpPr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501B29B1-8A35-43F4-84B3-E76DAD3CD078}"/>
                </a:ext>
              </a:extLst>
            </p:cNvPr>
            <p:cNvCxnSpPr>
              <a:cxnSpLocks/>
              <a:stCxn id="133" idx="4"/>
              <a:endCxn id="134" idx="0"/>
            </p:cNvCxnSpPr>
            <p:nvPr/>
          </p:nvCxnSpPr>
          <p:spPr>
            <a:xfrm>
              <a:off x="7150286" y="-1444469"/>
              <a:ext cx="0" cy="823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文本框 260">
              <a:extLst>
                <a:ext uri="{FF2B5EF4-FFF2-40B4-BE49-F238E27FC236}">
                  <a16:creationId xmlns:a16="http://schemas.microsoft.com/office/drawing/2014/main" id="{00D5D510-A344-4806-A27C-B30FBD4731AB}"/>
                </a:ext>
              </a:extLst>
            </p:cNvPr>
            <p:cNvSpPr txBox="1"/>
            <p:nvPr/>
          </p:nvSpPr>
          <p:spPr>
            <a:xfrm>
              <a:off x="6901055" y="-129073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49AF5CFD-0569-46C4-9C0B-C5A52FBFF18D}"/>
              </a:ext>
            </a:extLst>
          </p:cNvPr>
          <p:cNvGrpSpPr/>
          <p:nvPr/>
        </p:nvGrpSpPr>
        <p:grpSpPr>
          <a:xfrm>
            <a:off x="7309050" y="2228428"/>
            <a:ext cx="879006" cy="929250"/>
            <a:chOff x="4584246" y="-15209260"/>
            <a:chExt cx="1681836" cy="2347336"/>
          </a:xfrm>
        </p:grpSpPr>
        <p:cxnSp>
          <p:nvCxnSpPr>
            <p:cNvPr id="269" name="直接箭头连接符 268">
              <a:extLst>
                <a:ext uri="{FF2B5EF4-FFF2-40B4-BE49-F238E27FC236}">
                  <a16:creationId xmlns:a16="http://schemas.microsoft.com/office/drawing/2014/main" id="{78A79913-2EA9-4716-B632-048F35C44F63}"/>
                </a:ext>
              </a:extLst>
            </p:cNvPr>
            <p:cNvCxnSpPr>
              <a:cxnSpLocks/>
              <a:stCxn id="133" idx="3"/>
              <a:endCxn id="132" idx="7"/>
            </p:cNvCxnSpPr>
            <p:nvPr/>
          </p:nvCxnSpPr>
          <p:spPr>
            <a:xfrm flipH="1">
              <a:off x="4584237" y="-15209254"/>
              <a:ext cx="1681834" cy="23473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DDF5E236-47E0-4B63-8A50-97466FF1ECD0}"/>
                </a:ext>
              </a:extLst>
            </p:cNvPr>
            <p:cNvSpPr txBox="1"/>
            <p:nvPr/>
          </p:nvSpPr>
          <p:spPr>
            <a:xfrm>
              <a:off x="5299433" y="-15153987"/>
              <a:ext cx="604829" cy="855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484DBAC1-2A00-485D-BFF5-A6A05EC1715B}"/>
              </a:ext>
            </a:extLst>
          </p:cNvPr>
          <p:cNvGrpSpPr/>
          <p:nvPr/>
        </p:nvGrpSpPr>
        <p:grpSpPr>
          <a:xfrm>
            <a:off x="2138797" y="4423282"/>
            <a:ext cx="1921946" cy="383764"/>
            <a:chOff x="2139854" y="5517232"/>
            <a:chExt cx="1921946" cy="383764"/>
          </a:xfrm>
        </p:grpSpPr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6DE775E2-B4E2-45B1-A75F-EE2865AC50F9}"/>
                </a:ext>
              </a:extLst>
            </p:cNvPr>
            <p:cNvSpPr/>
            <p:nvPr/>
          </p:nvSpPr>
          <p:spPr>
            <a:xfrm>
              <a:off x="2780358" y="5517232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CAED470E-DA70-4FFD-8F9C-C7CA76DD01B5}"/>
                </a:ext>
              </a:extLst>
            </p:cNvPr>
            <p:cNvSpPr/>
            <p:nvPr/>
          </p:nvSpPr>
          <p:spPr>
            <a:xfrm>
              <a:off x="3420929" y="5517232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49041AD6-FBBE-466E-8141-62F6CD7C4102}"/>
                </a:ext>
              </a:extLst>
            </p:cNvPr>
            <p:cNvSpPr/>
            <p:nvPr/>
          </p:nvSpPr>
          <p:spPr>
            <a:xfrm>
              <a:off x="2139854" y="5517232"/>
              <a:ext cx="640871" cy="383764"/>
            </a:xfrm>
            <a:prstGeom prst="rect">
              <a:avLst/>
            </a:prstGeom>
            <a:solidFill>
              <a:srgbClr val="E848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A693EE0E-E419-4EF8-9823-8C9041A1AABD}"/>
              </a:ext>
            </a:extLst>
          </p:cNvPr>
          <p:cNvGrpSpPr/>
          <p:nvPr/>
        </p:nvGrpSpPr>
        <p:grpSpPr>
          <a:xfrm>
            <a:off x="7309050" y="2228428"/>
            <a:ext cx="879006" cy="962466"/>
            <a:chOff x="6700966" y="-3419928"/>
            <a:chExt cx="879006" cy="962466"/>
          </a:xfrm>
        </p:grpSpPr>
        <p:cxnSp>
          <p:nvCxnSpPr>
            <p:cNvPr id="275" name="直接箭头连接符 274">
              <a:extLst>
                <a:ext uri="{FF2B5EF4-FFF2-40B4-BE49-F238E27FC236}">
                  <a16:creationId xmlns:a16="http://schemas.microsoft.com/office/drawing/2014/main" id="{640FD6EF-30F0-4A08-96EB-6922F560C1AD}"/>
                </a:ext>
              </a:extLst>
            </p:cNvPr>
            <p:cNvCxnSpPr>
              <a:cxnSpLocks/>
              <a:stCxn id="134" idx="1"/>
              <a:endCxn id="118" idx="5"/>
            </p:cNvCxnSpPr>
            <p:nvPr/>
          </p:nvCxnSpPr>
          <p:spPr>
            <a:xfrm flipH="1" flipV="1">
              <a:off x="6700966" y="-3419928"/>
              <a:ext cx="879006" cy="9292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AADC2160-65A8-43B9-A68B-A9E26F651293}"/>
                </a:ext>
              </a:extLst>
            </p:cNvPr>
            <p:cNvSpPr txBox="1"/>
            <p:nvPr/>
          </p:nvSpPr>
          <p:spPr>
            <a:xfrm>
              <a:off x="7192847" y="-279601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4A2D3AD6-455D-4764-91DF-CF9F1C44CA33}"/>
              </a:ext>
            </a:extLst>
          </p:cNvPr>
          <p:cNvGrpSpPr/>
          <p:nvPr/>
        </p:nvGrpSpPr>
        <p:grpSpPr>
          <a:xfrm>
            <a:off x="8372760" y="2228429"/>
            <a:ext cx="316113" cy="929250"/>
            <a:chOff x="6306385" y="-20017669"/>
            <a:chExt cx="604828" cy="2347334"/>
          </a:xfrm>
        </p:grpSpPr>
        <p:cxnSp>
          <p:nvCxnSpPr>
            <p:cNvPr id="278" name="直接箭头连接符 277">
              <a:extLst>
                <a:ext uri="{FF2B5EF4-FFF2-40B4-BE49-F238E27FC236}">
                  <a16:creationId xmlns:a16="http://schemas.microsoft.com/office/drawing/2014/main" id="{C95A28CE-2D2B-4B4C-A898-550AB4F7FBF9}"/>
                </a:ext>
              </a:extLst>
            </p:cNvPr>
            <p:cNvCxnSpPr>
              <a:cxnSpLocks/>
              <a:stCxn id="134" idx="7"/>
              <a:endCxn id="133" idx="5"/>
            </p:cNvCxnSpPr>
            <p:nvPr/>
          </p:nvCxnSpPr>
          <p:spPr>
            <a:xfrm flipV="1">
              <a:off x="6440108" y="-20017662"/>
              <a:ext cx="0" cy="23473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1F6869D1-1725-475C-8227-5453DC1A56A6}"/>
                </a:ext>
              </a:extLst>
            </p:cNvPr>
            <p:cNvSpPr txBox="1"/>
            <p:nvPr/>
          </p:nvSpPr>
          <p:spPr>
            <a:xfrm>
              <a:off x="6306385" y="-19450717"/>
              <a:ext cx="604828" cy="855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BD8B673B-BC13-4974-A502-5A675E7EDBAF}"/>
              </a:ext>
            </a:extLst>
          </p:cNvPr>
          <p:cNvGrpSpPr/>
          <p:nvPr/>
        </p:nvGrpSpPr>
        <p:grpSpPr>
          <a:xfrm>
            <a:off x="4556936" y="1921115"/>
            <a:ext cx="3938433" cy="1543876"/>
            <a:chOff x="4556936" y="1921115"/>
            <a:chExt cx="3938433" cy="1543876"/>
          </a:xfrm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D4EE920B-E8AE-4E3D-B3B0-70591E1EBD05}"/>
                </a:ext>
              </a:extLst>
            </p:cNvPr>
            <p:cNvSpPr/>
            <p:nvPr/>
          </p:nvSpPr>
          <p:spPr>
            <a:xfrm>
              <a:off x="4932040" y="249289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334DA885-3672-4C14-A27F-F134A3E1B357}"/>
                </a:ext>
              </a:extLst>
            </p:cNvPr>
            <p:cNvSpPr/>
            <p:nvPr/>
          </p:nvSpPr>
          <p:spPr>
            <a:xfrm>
              <a:off x="7001737" y="1921115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00F4A50E-CC9E-4717-9CD9-9BAB706D3395}"/>
                </a:ext>
              </a:extLst>
            </p:cNvPr>
            <p:cNvSpPr/>
            <p:nvPr/>
          </p:nvSpPr>
          <p:spPr>
            <a:xfrm>
              <a:off x="5868144" y="192111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E0BB3B3C-F19C-4FF0-9BF7-330A2A4077A6}"/>
                </a:ext>
              </a:extLst>
            </p:cNvPr>
            <p:cNvSpPr/>
            <p:nvPr/>
          </p:nvSpPr>
          <p:spPr>
            <a:xfrm>
              <a:off x="5868144" y="310495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ED57F4B-50A4-4DD1-AAEC-9079A96FDD94}"/>
                </a:ext>
              </a:extLst>
            </p:cNvPr>
            <p:cNvSpPr/>
            <p:nvPr/>
          </p:nvSpPr>
          <p:spPr>
            <a:xfrm>
              <a:off x="7001737" y="3104951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61D38AA5-CB62-4556-87AF-6BE79CBF8D14}"/>
                </a:ext>
              </a:extLst>
            </p:cNvPr>
            <p:cNvSpPr/>
            <p:nvPr/>
          </p:nvSpPr>
          <p:spPr>
            <a:xfrm>
              <a:off x="8135329" y="1921115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1754B437-F565-446A-AB5B-8108A6CECEF2}"/>
                </a:ext>
              </a:extLst>
            </p:cNvPr>
            <p:cNvSpPr/>
            <p:nvPr/>
          </p:nvSpPr>
          <p:spPr>
            <a:xfrm>
              <a:off x="8135329" y="3104951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0" name="箭头: 右 279">
              <a:extLst>
                <a:ext uri="{FF2B5EF4-FFF2-40B4-BE49-F238E27FC236}">
                  <a16:creationId xmlns:a16="http://schemas.microsoft.com/office/drawing/2014/main" id="{3F05D444-3E51-4DEE-AF7D-86EAE9A7F6EB}"/>
                </a:ext>
              </a:extLst>
            </p:cNvPr>
            <p:cNvSpPr/>
            <p:nvPr/>
          </p:nvSpPr>
          <p:spPr>
            <a:xfrm>
              <a:off x="4556936" y="2588671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30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与原例题比较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B571CE-5AA1-4C64-9D86-B75F6FDD11A3}"/>
              </a:ext>
            </a:extLst>
          </p:cNvPr>
          <p:cNvGrpSpPr/>
          <p:nvPr/>
        </p:nvGrpSpPr>
        <p:grpSpPr>
          <a:xfrm>
            <a:off x="1196751" y="1288264"/>
            <a:ext cx="4131937" cy="2532992"/>
            <a:chOff x="4556936" y="1428296"/>
            <a:chExt cx="4131937" cy="253299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98F5800-C212-437D-9EA0-03496A71C8EC}"/>
                </a:ext>
              </a:extLst>
            </p:cNvPr>
            <p:cNvGrpSpPr/>
            <p:nvPr/>
          </p:nvGrpSpPr>
          <p:grpSpPr>
            <a:xfrm>
              <a:off x="6228184" y="1794571"/>
              <a:ext cx="773553" cy="338554"/>
              <a:chOff x="6228184" y="1794571"/>
              <a:chExt cx="773553" cy="338554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CB61F816-4D6B-4B5C-87E9-90F8D7AC903C}"/>
                  </a:ext>
                </a:extLst>
              </p:cNvPr>
              <p:cNvCxnSpPr>
                <a:cxnSpLocks/>
                <a:stCxn id="125" idx="6"/>
                <a:endCxn id="118" idx="2"/>
              </p:cNvCxnSpPr>
              <p:nvPr/>
            </p:nvCxnSpPr>
            <p:spPr>
              <a:xfrm>
                <a:off x="6228184" y="2101135"/>
                <a:ext cx="77355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315B3E02-B553-43D4-B9BE-C3081ECD55D6}"/>
                  </a:ext>
                </a:extLst>
              </p:cNvPr>
              <p:cNvSpPr txBox="1"/>
              <p:nvPr/>
            </p:nvSpPr>
            <p:spPr>
              <a:xfrm>
                <a:off x="6415224" y="179457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BC2B2BA-7844-49C1-BEA2-C772979ED9C8}"/>
                </a:ext>
              </a:extLst>
            </p:cNvPr>
            <p:cNvGrpSpPr/>
            <p:nvPr/>
          </p:nvGrpSpPr>
          <p:grpSpPr>
            <a:xfrm>
              <a:off x="5112061" y="1887671"/>
              <a:ext cx="756084" cy="605225"/>
              <a:chOff x="5112061" y="1887671"/>
              <a:chExt cx="756084" cy="605225"/>
            </a:xfrm>
          </p:grpSpPr>
          <p:cxnSp>
            <p:nvCxnSpPr>
              <p:cNvPr id="138" name="连接符: 曲线 137">
                <a:extLst>
                  <a:ext uri="{FF2B5EF4-FFF2-40B4-BE49-F238E27FC236}">
                    <a16:creationId xmlns:a16="http://schemas.microsoft.com/office/drawing/2014/main" id="{A8E336B3-1120-427E-B1EA-81A926DAB631}"/>
                  </a:ext>
                </a:extLst>
              </p:cNvPr>
              <p:cNvCxnSpPr>
                <a:cxnSpLocks/>
                <a:stCxn id="115" idx="0"/>
                <a:endCxn id="125" idx="2"/>
              </p:cNvCxnSpPr>
              <p:nvPr/>
            </p:nvCxnSpPr>
            <p:spPr>
              <a:xfrm rot="5400000" flipH="1" flipV="1">
                <a:off x="5294222" y="1918974"/>
                <a:ext cx="391761" cy="75608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BF5425CA-84FB-44DF-8CB8-7178C192C936}"/>
                  </a:ext>
                </a:extLst>
              </p:cNvPr>
              <p:cNvSpPr txBox="1"/>
              <p:nvPr/>
            </p:nvSpPr>
            <p:spPr>
              <a:xfrm>
                <a:off x="5292080" y="188767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7E376F0E-7761-4775-99FA-A0A00FCF9C74}"/>
                </a:ext>
              </a:extLst>
            </p:cNvPr>
            <p:cNvGrpSpPr/>
            <p:nvPr/>
          </p:nvGrpSpPr>
          <p:grpSpPr>
            <a:xfrm>
              <a:off x="5112061" y="2852935"/>
              <a:ext cx="756084" cy="584476"/>
              <a:chOff x="4237829" y="710261"/>
              <a:chExt cx="756084" cy="584476"/>
            </a:xfrm>
          </p:grpSpPr>
          <p:cxnSp>
            <p:nvCxnSpPr>
              <p:cNvPr id="142" name="连接符: 曲线 141">
                <a:extLst>
                  <a:ext uri="{FF2B5EF4-FFF2-40B4-BE49-F238E27FC236}">
                    <a16:creationId xmlns:a16="http://schemas.microsoft.com/office/drawing/2014/main" id="{35B2E63E-8E9D-488A-A9D6-82FC5BBA298A}"/>
                  </a:ext>
                </a:extLst>
              </p:cNvPr>
              <p:cNvCxnSpPr>
                <a:cxnSpLocks/>
                <a:stCxn id="115" idx="4"/>
                <a:endCxn id="126" idx="2"/>
              </p:cNvCxnSpPr>
              <p:nvPr/>
            </p:nvCxnSpPr>
            <p:spPr>
              <a:xfrm rot="16200000" flipH="1">
                <a:off x="4399853" y="548237"/>
                <a:ext cx="432035" cy="75608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07081EA4-C794-41E2-AC22-0338E5CF4ACF}"/>
                  </a:ext>
                </a:extLst>
              </p:cNvPr>
              <p:cNvSpPr txBox="1"/>
              <p:nvPr/>
            </p:nvSpPr>
            <p:spPr>
              <a:xfrm>
                <a:off x="4304018" y="956183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8F92F47-24C1-42B1-BC7D-FBCEEDACC19B}"/>
                </a:ext>
              </a:extLst>
            </p:cNvPr>
            <p:cNvGrpSpPr/>
            <p:nvPr/>
          </p:nvGrpSpPr>
          <p:grpSpPr>
            <a:xfrm>
              <a:off x="5652120" y="2228428"/>
              <a:ext cx="316112" cy="929250"/>
              <a:chOff x="5334651" y="-172003"/>
              <a:chExt cx="604829" cy="2347335"/>
            </a:xfrm>
          </p:grpSpPr>
          <p:cxnSp>
            <p:nvCxnSpPr>
              <p:cNvPr id="173" name="直接箭头连接符 172">
                <a:extLst>
                  <a:ext uri="{FF2B5EF4-FFF2-40B4-BE49-F238E27FC236}">
                    <a16:creationId xmlns:a16="http://schemas.microsoft.com/office/drawing/2014/main" id="{1292D161-78AA-45C4-8FBB-FD6EA60A897A}"/>
                  </a:ext>
                </a:extLst>
              </p:cNvPr>
              <p:cNvCxnSpPr>
                <a:cxnSpLocks/>
                <a:stCxn id="125" idx="3"/>
                <a:endCxn id="126" idx="1"/>
              </p:cNvCxnSpPr>
              <p:nvPr/>
            </p:nvCxnSpPr>
            <p:spPr>
              <a:xfrm>
                <a:off x="5848863" y="-172003"/>
                <a:ext cx="0" cy="23473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72C4A7B8-3BE2-46D0-A0EF-35D0E164F63B}"/>
                  </a:ext>
                </a:extLst>
              </p:cNvPr>
              <p:cNvSpPr txBox="1"/>
              <p:nvPr/>
            </p:nvSpPr>
            <p:spPr>
              <a:xfrm>
                <a:off x="5334651" y="496057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AA5DEAB4-50F5-4D8A-B369-7590362923B7}"/>
                </a:ext>
              </a:extLst>
            </p:cNvPr>
            <p:cNvGrpSpPr/>
            <p:nvPr/>
          </p:nvGrpSpPr>
          <p:grpSpPr>
            <a:xfrm>
              <a:off x="6116744" y="2228428"/>
              <a:ext cx="298480" cy="929250"/>
              <a:chOff x="6296764" y="-169985"/>
              <a:chExt cx="298480" cy="929250"/>
            </a:xfrm>
          </p:grpSpPr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AFF39EC6-3E9F-4CFB-A30F-35AED5E9D2B1}"/>
                  </a:ext>
                </a:extLst>
              </p:cNvPr>
              <p:cNvCxnSpPr>
                <a:cxnSpLocks/>
                <a:stCxn id="126" idx="7"/>
                <a:endCxn id="125" idx="5"/>
              </p:cNvCxnSpPr>
              <p:nvPr/>
            </p:nvCxnSpPr>
            <p:spPr>
              <a:xfrm flipV="1">
                <a:off x="6355477" y="-169985"/>
                <a:ext cx="0" cy="929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081426C1-9B09-423D-AE3D-B39801657D6A}"/>
                  </a:ext>
                </a:extLst>
              </p:cNvPr>
              <p:cNvSpPr txBox="1"/>
              <p:nvPr/>
            </p:nvSpPr>
            <p:spPr>
              <a:xfrm>
                <a:off x="6296764" y="9848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412602F9-2633-4FD3-A663-57D5A0AD0B51}"/>
                </a:ext>
              </a:extLst>
            </p:cNvPr>
            <p:cNvGrpSpPr/>
            <p:nvPr/>
          </p:nvGrpSpPr>
          <p:grpSpPr>
            <a:xfrm>
              <a:off x="6228183" y="3271943"/>
              <a:ext cx="773553" cy="338554"/>
              <a:chOff x="4114977" y="-3191486"/>
              <a:chExt cx="1480068" cy="855205"/>
            </a:xfrm>
          </p:grpSpPr>
          <p:cxnSp>
            <p:nvCxnSpPr>
              <p:cNvPr id="200" name="直接箭头连接符 199">
                <a:extLst>
                  <a:ext uri="{FF2B5EF4-FFF2-40B4-BE49-F238E27FC236}">
                    <a16:creationId xmlns:a16="http://schemas.microsoft.com/office/drawing/2014/main" id="{76E213BA-C4A3-4168-BF9A-2F2905010F2A}"/>
                  </a:ext>
                </a:extLst>
              </p:cNvPr>
              <p:cNvCxnSpPr>
                <a:cxnSpLocks/>
                <a:stCxn id="126" idx="6"/>
                <a:endCxn id="132" idx="2"/>
              </p:cNvCxnSpPr>
              <p:nvPr/>
            </p:nvCxnSpPr>
            <p:spPr>
              <a:xfrm>
                <a:off x="4114973" y="-3158579"/>
                <a:ext cx="148006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D78DB92D-3DCA-49E2-A265-C45C81307C30}"/>
                  </a:ext>
                </a:extLst>
              </p:cNvPr>
              <p:cNvSpPr txBox="1"/>
              <p:nvPr/>
            </p:nvSpPr>
            <p:spPr>
              <a:xfrm>
                <a:off x="4472844" y="-3191486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E7ADF2FA-F235-445F-BD20-88553BDE0DBD}"/>
                </a:ext>
              </a:extLst>
            </p:cNvPr>
            <p:cNvGrpSpPr/>
            <p:nvPr/>
          </p:nvGrpSpPr>
          <p:grpSpPr>
            <a:xfrm>
              <a:off x="7060814" y="1428296"/>
              <a:ext cx="306054" cy="551896"/>
              <a:chOff x="4936579" y="2232356"/>
              <a:chExt cx="306054" cy="551896"/>
            </a:xfrm>
          </p:grpSpPr>
          <p:cxnSp>
            <p:nvCxnSpPr>
              <p:cNvPr id="228" name="连接符: 曲线 227">
                <a:extLst>
                  <a:ext uri="{FF2B5EF4-FFF2-40B4-BE49-F238E27FC236}">
                    <a16:creationId xmlns:a16="http://schemas.microsoft.com/office/drawing/2014/main" id="{74189DB9-944E-422D-A0B4-629C831063EF}"/>
                  </a:ext>
                </a:extLst>
              </p:cNvPr>
              <p:cNvCxnSpPr>
                <a:cxnSpLocks/>
                <a:stCxn id="118" idx="1"/>
                <a:endCxn id="118" idx="7"/>
              </p:cNvCxnSpPr>
              <p:nvPr/>
            </p:nvCxnSpPr>
            <p:spPr>
              <a:xfrm rot="5400000" flipH="1" flipV="1">
                <a:off x="5057522" y="2650609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BB47295A-1E4E-4B24-AE90-A6273C4C5967}"/>
                  </a:ext>
                </a:extLst>
              </p:cNvPr>
              <p:cNvSpPr txBox="1"/>
              <p:nvPr/>
            </p:nvSpPr>
            <p:spPr>
              <a:xfrm>
                <a:off x="4944153" y="2232356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F2B60476-22B4-4E3D-9032-B621A2987ECE}"/>
                </a:ext>
              </a:extLst>
            </p:cNvPr>
            <p:cNvGrpSpPr/>
            <p:nvPr/>
          </p:nvGrpSpPr>
          <p:grpSpPr>
            <a:xfrm>
              <a:off x="7361778" y="1810915"/>
              <a:ext cx="773552" cy="338554"/>
              <a:chOff x="4855016" y="-9352524"/>
              <a:chExt cx="1480066" cy="855205"/>
            </a:xfrm>
          </p:grpSpPr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1E28B537-C644-4269-8727-65F3C1E94B15}"/>
                  </a:ext>
                </a:extLst>
              </p:cNvPr>
              <p:cNvCxnSpPr>
                <a:cxnSpLocks/>
                <a:stCxn id="118" idx="6"/>
                <a:endCxn id="133" idx="2"/>
              </p:cNvCxnSpPr>
              <p:nvPr/>
            </p:nvCxnSpPr>
            <p:spPr>
              <a:xfrm>
                <a:off x="4855006" y="-8619413"/>
                <a:ext cx="148006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C7639403-3E78-4E88-AAE6-86C828F05AD5}"/>
                  </a:ext>
                </a:extLst>
              </p:cNvPr>
              <p:cNvSpPr txBox="1"/>
              <p:nvPr/>
            </p:nvSpPr>
            <p:spPr>
              <a:xfrm>
                <a:off x="5139160" y="-9352524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0" name="组合 249">
              <a:extLst>
                <a:ext uri="{FF2B5EF4-FFF2-40B4-BE49-F238E27FC236}">
                  <a16:creationId xmlns:a16="http://schemas.microsoft.com/office/drawing/2014/main" id="{2B17F1F5-D8C8-4861-BD18-8291793E930B}"/>
                </a:ext>
              </a:extLst>
            </p:cNvPr>
            <p:cNvGrpSpPr/>
            <p:nvPr/>
          </p:nvGrpSpPr>
          <p:grpSpPr>
            <a:xfrm>
              <a:off x="7361777" y="3236579"/>
              <a:ext cx="773552" cy="338554"/>
              <a:chOff x="6274561" y="623581"/>
              <a:chExt cx="773552" cy="338554"/>
            </a:xfrm>
          </p:grpSpPr>
          <p:cxnSp>
            <p:nvCxnSpPr>
              <p:cNvPr id="251" name="直接箭头连接符 250">
                <a:extLst>
                  <a:ext uri="{FF2B5EF4-FFF2-40B4-BE49-F238E27FC236}">
                    <a16:creationId xmlns:a16="http://schemas.microsoft.com/office/drawing/2014/main" id="{79FA6380-91E9-4266-BD20-08726894D713}"/>
                  </a:ext>
                </a:extLst>
              </p:cNvPr>
              <p:cNvCxnSpPr>
                <a:cxnSpLocks/>
                <a:stCxn id="132" idx="6"/>
                <a:endCxn id="134" idx="2"/>
              </p:cNvCxnSpPr>
              <p:nvPr/>
            </p:nvCxnSpPr>
            <p:spPr>
              <a:xfrm>
                <a:off x="6274561" y="671973"/>
                <a:ext cx="7735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7FCD8658-ADCB-4543-A2FD-46B29BF164FE}"/>
                  </a:ext>
                </a:extLst>
              </p:cNvPr>
              <p:cNvSpPr txBox="1"/>
              <p:nvPr/>
            </p:nvSpPr>
            <p:spPr>
              <a:xfrm>
                <a:off x="6485361" y="6235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3" name="组合 252">
              <a:extLst>
                <a:ext uri="{FF2B5EF4-FFF2-40B4-BE49-F238E27FC236}">
                  <a16:creationId xmlns:a16="http://schemas.microsoft.com/office/drawing/2014/main" id="{34629546-129E-40ED-B22F-7479EF7EFD5C}"/>
                </a:ext>
              </a:extLst>
            </p:cNvPr>
            <p:cNvGrpSpPr/>
            <p:nvPr/>
          </p:nvGrpSpPr>
          <p:grpSpPr>
            <a:xfrm>
              <a:off x="7034370" y="3405914"/>
              <a:ext cx="316112" cy="555374"/>
              <a:chOff x="4665197" y="-266317"/>
              <a:chExt cx="316112" cy="555374"/>
            </a:xfrm>
          </p:grpSpPr>
          <p:cxnSp>
            <p:nvCxnSpPr>
              <p:cNvPr id="254" name="连接符: 曲线 253">
                <a:extLst>
                  <a:ext uri="{FF2B5EF4-FFF2-40B4-BE49-F238E27FC236}">
                    <a16:creationId xmlns:a16="http://schemas.microsoft.com/office/drawing/2014/main" id="{64A584B4-13D6-4986-8E3C-4CB1DE5C2DB8}"/>
                  </a:ext>
                </a:extLst>
              </p:cNvPr>
              <p:cNvCxnSpPr>
                <a:cxnSpLocks/>
                <a:stCxn id="132" idx="3"/>
                <a:endCxn id="132" idx="5"/>
              </p:cNvCxnSpPr>
              <p:nvPr/>
            </p:nvCxnSpPr>
            <p:spPr>
              <a:xfrm rot="16200000" flipH="1">
                <a:off x="4812584" y="-387260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83A7A78E-01A3-424D-97B2-BE46D2EFF23B}"/>
                  </a:ext>
                </a:extLst>
              </p:cNvPr>
              <p:cNvSpPr txBox="1"/>
              <p:nvPr/>
            </p:nvSpPr>
            <p:spPr>
              <a:xfrm>
                <a:off x="4665197" y="-49497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5B9C739E-2088-462B-9324-743BAA3F5C00}"/>
                </a:ext>
              </a:extLst>
            </p:cNvPr>
            <p:cNvGrpSpPr/>
            <p:nvPr/>
          </p:nvGrpSpPr>
          <p:grpSpPr>
            <a:xfrm>
              <a:off x="8066118" y="2281155"/>
              <a:ext cx="298480" cy="823796"/>
              <a:chOff x="6901055" y="-1444469"/>
              <a:chExt cx="298480" cy="823796"/>
            </a:xfrm>
          </p:grpSpPr>
          <p:cxnSp>
            <p:nvCxnSpPr>
              <p:cNvPr id="260" name="直接箭头连接符 259">
                <a:extLst>
                  <a:ext uri="{FF2B5EF4-FFF2-40B4-BE49-F238E27FC236}">
                    <a16:creationId xmlns:a16="http://schemas.microsoft.com/office/drawing/2014/main" id="{501B29B1-8A35-43F4-84B3-E76DAD3CD078}"/>
                  </a:ext>
                </a:extLst>
              </p:cNvPr>
              <p:cNvCxnSpPr>
                <a:cxnSpLocks/>
                <a:stCxn id="133" idx="4"/>
                <a:endCxn id="134" idx="0"/>
              </p:cNvCxnSpPr>
              <p:nvPr/>
            </p:nvCxnSpPr>
            <p:spPr>
              <a:xfrm>
                <a:off x="7150286" y="-1444469"/>
                <a:ext cx="0" cy="8237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00D5D510-A344-4806-A27C-B30FBD4731AB}"/>
                  </a:ext>
                </a:extLst>
              </p:cNvPr>
              <p:cNvSpPr txBox="1"/>
              <p:nvPr/>
            </p:nvSpPr>
            <p:spPr>
              <a:xfrm>
                <a:off x="6901055" y="-1290739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49AF5CFD-0569-46C4-9C0B-C5A52FBFF18D}"/>
                </a:ext>
              </a:extLst>
            </p:cNvPr>
            <p:cNvGrpSpPr/>
            <p:nvPr/>
          </p:nvGrpSpPr>
          <p:grpSpPr>
            <a:xfrm>
              <a:off x="7309050" y="2228428"/>
              <a:ext cx="879006" cy="929250"/>
              <a:chOff x="4584246" y="-15209260"/>
              <a:chExt cx="1681836" cy="2347336"/>
            </a:xfrm>
          </p:grpSpPr>
          <p:cxnSp>
            <p:nvCxnSpPr>
              <p:cNvPr id="269" name="直接箭头连接符 268">
                <a:extLst>
                  <a:ext uri="{FF2B5EF4-FFF2-40B4-BE49-F238E27FC236}">
                    <a16:creationId xmlns:a16="http://schemas.microsoft.com/office/drawing/2014/main" id="{78A79913-2EA9-4716-B632-048F35C44F63}"/>
                  </a:ext>
                </a:extLst>
              </p:cNvPr>
              <p:cNvCxnSpPr>
                <a:cxnSpLocks/>
                <a:stCxn id="133" idx="3"/>
                <a:endCxn id="132" idx="7"/>
              </p:cNvCxnSpPr>
              <p:nvPr/>
            </p:nvCxnSpPr>
            <p:spPr>
              <a:xfrm flipH="1">
                <a:off x="4584237" y="-15209254"/>
                <a:ext cx="1681834" cy="2347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文本框 269">
                <a:extLst>
                  <a:ext uri="{FF2B5EF4-FFF2-40B4-BE49-F238E27FC236}">
                    <a16:creationId xmlns:a16="http://schemas.microsoft.com/office/drawing/2014/main" id="{DDF5E236-47E0-4B63-8A50-97466FF1ECD0}"/>
                  </a:ext>
                </a:extLst>
              </p:cNvPr>
              <p:cNvSpPr txBox="1"/>
              <p:nvPr/>
            </p:nvSpPr>
            <p:spPr>
              <a:xfrm>
                <a:off x="5299433" y="-15153987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A693EE0E-E419-4EF8-9823-8C9041A1AABD}"/>
                </a:ext>
              </a:extLst>
            </p:cNvPr>
            <p:cNvGrpSpPr/>
            <p:nvPr/>
          </p:nvGrpSpPr>
          <p:grpSpPr>
            <a:xfrm>
              <a:off x="7309050" y="2228428"/>
              <a:ext cx="879006" cy="962466"/>
              <a:chOff x="6700966" y="-3419928"/>
              <a:chExt cx="879006" cy="962466"/>
            </a:xfrm>
          </p:grpSpPr>
          <p:cxnSp>
            <p:nvCxnSpPr>
              <p:cNvPr id="275" name="直接箭头连接符 274">
                <a:extLst>
                  <a:ext uri="{FF2B5EF4-FFF2-40B4-BE49-F238E27FC236}">
                    <a16:creationId xmlns:a16="http://schemas.microsoft.com/office/drawing/2014/main" id="{640FD6EF-30F0-4A08-96EB-6922F560C1AD}"/>
                  </a:ext>
                </a:extLst>
              </p:cNvPr>
              <p:cNvCxnSpPr>
                <a:cxnSpLocks/>
                <a:stCxn id="134" idx="1"/>
                <a:endCxn id="118" idx="5"/>
              </p:cNvCxnSpPr>
              <p:nvPr/>
            </p:nvCxnSpPr>
            <p:spPr>
              <a:xfrm flipH="1" flipV="1">
                <a:off x="6700966" y="-3419928"/>
                <a:ext cx="879006" cy="929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AADC2160-65A8-43B9-A68B-A9E26F651293}"/>
                  </a:ext>
                </a:extLst>
              </p:cNvPr>
              <p:cNvSpPr txBox="1"/>
              <p:nvPr/>
            </p:nvSpPr>
            <p:spPr>
              <a:xfrm>
                <a:off x="7192847" y="-2796016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4A2D3AD6-455D-4764-91DF-CF9F1C44CA33}"/>
                </a:ext>
              </a:extLst>
            </p:cNvPr>
            <p:cNvGrpSpPr/>
            <p:nvPr/>
          </p:nvGrpSpPr>
          <p:grpSpPr>
            <a:xfrm>
              <a:off x="8372760" y="2228429"/>
              <a:ext cx="316113" cy="929250"/>
              <a:chOff x="6306385" y="-20017669"/>
              <a:chExt cx="604828" cy="2347334"/>
            </a:xfrm>
          </p:grpSpPr>
          <p:cxnSp>
            <p:nvCxnSpPr>
              <p:cNvPr id="278" name="直接箭头连接符 277">
                <a:extLst>
                  <a:ext uri="{FF2B5EF4-FFF2-40B4-BE49-F238E27FC236}">
                    <a16:creationId xmlns:a16="http://schemas.microsoft.com/office/drawing/2014/main" id="{C95A28CE-2D2B-4B4C-A898-550AB4F7FBF9}"/>
                  </a:ext>
                </a:extLst>
              </p:cNvPr>
              <p:cNvCxnSpPr>
                <a:cxnSpLocks/>
                <a:stCxn id="134" idx="7"/>
                <a:endCxn id="133" idx="5"/>
              </p:cNvCxnSpPr>
              <p:nvPr/>
            </p:nvCxnSpPr>
            <p:spPr>
              <a:xfrm flipV="1">
                <a:off x="6440108" y="-20017662"/>
                <a:ext cx="0" cy="2347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文本框 278">
                <a:extLst>
                  <a:ext uri="{FF2B5EF4-FFF2-40B4-BE49-F238E27FC236}">
                    <a16:creationId xmlns:a16="http://schemas.microsoft.com/office/drawing/2014/main" id="{1F6869D1-1725-475C-8227-5453DC1A56A6}"/>
                  </a:ext>
                </a:extLst>
              </p:cNvPr>
              <p:cNvSpPr txBox="1"/>
              <p:nvPr/>
            </p:nvSpPr>
            <p:spPr>
              <a:xfrm>
                <a:off x="6306385" y="-19450717"/>
                <a:ext cx="604828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7" name="组合 476">
              <a:extLst>
                <a:ext uri="{FF2B5EF4-FFF2-40B4-BE49-F238E27FC236}">
                  <a16:creationId xmlns:a16="http://schemas.microsoft.com/office/drawing/2014/main" id="{BD8B673B-BC13-4974-A502-5A675E7EDBAF}"/>
                </a:ext>
              </a:extLst>
            </p:cNvPr>
            <p:cNvGrpSpPr/>
            <p:nvPr/>
          </p:nvGrpSpPr>
          <p:grpSpPr>
            <a:xfrm>
              <a:off x="4556936" y="1921115"/>
              <a:ext cx="3938433" cy="1543876"/>
              <a:chOff x="4556936" y="1921115"/>
              <a:chExt cx="3938433" cy="1543876"/>
            </a:xfrm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D4EE920B-E8AE-4E3D-B3B0-70591E1EBD05}"/>
                  </a:ext>
                </a:extLst>
              </p:cNvPr>
              <p:cNvSpPr/>
              <p:nvPr/>
            </p:nvSpPr>
            <p:spPr>
              <a:xfrm>
                <a:off x="4932040" y="2492896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334DA885-3672-4C14-A27F-F134A3E1B357}"/>
                  </a:ext>
                </a:extLst>
              </p:cNvPr>
              <p:cNvSpPr/>
              <p:nvPr/>
            </p:nvSpPr>
            <p:spPr>
              <a:xfrm>
                <a:off x="7001737" y="1921115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00F4A50E-CC9E-4717-9CD9-9BAB706D3395}"/>
                  </a:ext>
                </a:extLst>
              </p:cNvPr>
              <p:cNvSpPr/>
              <p:nvPr/>
            </p:nvSpPr>
            <p:spPr>
              <a:xfrm>
                <a:off x="5868144" y="1921115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E0BB3B3C-F19C-4FF0-9BF7-330A2A4077A6}"/>
                  </a:ext>
                </a:extLst>
              </p:cNvPr>
              <p:cNvSpPr/>
              <p:nvPr/>
            </p:nvSpPr>
            <p:spPr>
              <a:xfrm>
                <a:off x="5868144" y="310495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ED57F4B-50A4-4DD1-AAEC-9079A96FDD94}"/>
                  </a:ext>
                </a:extLst>
              </p:cNvPr>
              <p:cNvSpPr/>
              <p:nvPr/>
            </p:nvSpPr>
            <p:spPr>
              <a:xfrm>
                <a:off x="7001737" y="3104951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61D38AA5-CB62-4556-87AF-6BE79CBF8D14}"/>
                  </a:ext>
                </a:extLst>
              </p:cNvPr>
              <p:cNvSpPr/>
              <p:nvPr/>
            </p:nvSpPr>
            <p:spPr>
              <a:xfrm>
                <a:off x="8135329" y="1921115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1754B437-F565-446A-AB5B-8108A6CECEF2}"/>
                  </a:ext>
                </a:extLst>
              </p:cNvPr>
              <p:cNvSpPr/>
              <p:nvPr/>
            </p:nvSpPr>
            <p:spPr>
              <a:xfrm>
                <a:off x="8135329" y="3104951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箭头: 右 279">
                <a:extLst>
                  <a:ext uri="{FF2B5EF4-FFF2-40B4-BE49-F238E27FC236}">
                    <a16:creationId xmlns:a16="http://schemas.microsoft.com/office/drawing/2014/main" id="{3F05D444-3E51-4DEE-AF7D-86EAE9A7F6EB}"/>
                  </a:ext>
                </a:extLst>
              </p:cNvPr>
              <p:cNvSpPr/>
              <p:nvPr/>
            </p:nvSpPr>
            <p:spPr>
              <a:xfrm>
                <a:off x="4556936" y="2588671"/>
                <a:ext cx="360040" cy="214759"/>
              </a:xfrm>
              <a:prstGeom prst="rightArrow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1D7471E0-0DDF-46CB-9128-BA6B3B8AB543}"/>
              </a:ext>
            </a:extLst>
          </p:cNvPr>
          <p:cNvGrpSpPr/>
          <p:nvPr/>
        </p:nvGrpSpPr>
        <p:grpSpPr>
          <a:xfrm>
            <a:off x="1146573" y="4154230"/>
            <a:ext cx="3572305" cy="1694813"/>
            <a:chOff x="3099283" y="4865341"/>
            <a:chExt cx="3572305" cy="1694813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71A4FB6E-5265-45BA-A963-74A58A0DF171}"/>
                </a:ext>
              </a:extLst>
            </p:cNvPr>
            <p:cNvSpPr/>
            <p:nvPr/>
          </p:nvSpPr>
          <p:spPr>
            <a:xfrm>
              <a:off x="3491880" y="545486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C3F03C5C-6B3A-4AA4-816E-F0F9F06A8B40}"/>
                </a:ext>
              </a:extLst>
            </p:cNvPr>
            <p:cNvSpPr/>
            <p:nvPr/>
          </p:nvSpPr>
          <p:spPr>
            <a:xfrm>
              <a:off x="4585913" y="497971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08747F3A-B1F2-4405-8A63-CE3BD440C3C8}"/>
                </a:ext>
              </a:extLst>
            </p:cNvPr>
            <p:cNvSpPr/>
            <p:nvPr/>
          </p:nvSpPr>
          <p:spPr>
            <a:xfrm>
              <a:off x="5868144" y="5454865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1" name="箭头: 右 130">
              <a:extLst>
                <a:ext uri="{FF2B5EF4-FFF2-40B4-BE49-F238E27FC236}">
                  <a16:creationId xmlns:a16="http://schemas.microsoft.com/office/drawing/2014/main" id="{55ED907D-E059-44E6-B160-40522CCA4233}"/>
                </a:ext>
              </a:extLst>
            </p:cNvPr>
            <p:cNvSpPr/>
            <p:nvPr/>
          </p:nvSpPr>
          <p:spPr>
            <a:xfrm>
              <a:off x="3099283" y="5527506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5A97922A-D426-47B9-8107-EC599793AC11}"/>
                </a:ext>
              </a:extLst>
            </p:cNvPr>
            <p:cNvCxnSpPr>
              <a:cxnSpLocks/>
              <a:stCxn id="129" idx="3"/>
              <a:endCxn id="149" idx="1"/>
            </p:cNvCxnSpPr>
            <p:nvPr/>
          </p:nvCxnSpPr>
          <p:spPr>
            <a:xfrm>
              <a:off x="4638640" y="5287031"/>
              <a:ext cx="0" cy="851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连接符: 曲线 143">
              <a:extLst>
                <a:ext uri="{FF2B5EF4-FFF2-40B4-BE49-F238E27FC236}">
                  <a16:creationId xmlns:a16="http://schemas.microsoft.com/office/drawing/2014/main" id="{85EE84A8-4339-4B9F-BD76-2E41B2714A23}"/>
                </a:ext>
              </a:extLst>
            </p:cNvPr>
            <p:cNvCxnSpPr>
              <a:cxnSpLocks/>
              <a:stCxn id="128" idx="0"/>
            </p:cNvCxnSpPr>
            <p:nvPr/>
          </p:nvCxnSpPr>
          <p:spPr>
            <a:xfrm rot="5400000" flipH="1" flipV="1">
              <a:off x="3954756" y="4853943"/>
              <a:ext cx="318067" cy="88377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626FBF57-1538-4801-8CEA-9F43E3F9E506}"/>
                </a:ext>
              </a:extLst>
            </p:cNvPr>
            <p:cNvSpPr txBox="1"/>
            <p:nvPr/>
          </p:nvSpPr>
          <p:spPr>
            <a:xfrm>
              <a:off x="3851920" y="490857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656B2C10-4D06-4334-B6E7-047CC3C9E4A6}"/>
                </a:ext>
              </a:extLst>
            </p:cNvPr>
            <p:cNvSpPr/>
            <p:nvPr/>
          </p:nvSpPr>
          <p:spPr>
            <a:xfrm>
              <a:off x="4585913" y="608573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0" name="连接符: 曲线 149">
              <a:extLst>
                <a:ext uri="{FF2B5EF4-FFF2-40B4-BE49-F238E27FC236}">
                  <a16:creationId xmlns:a16="http://schemas.microsoft.com/office/drawing/2014/main" id="{C6397F0A-4E17-4819-84A4-297A92048409}"/>
                </a:ext>
              </a:extLst>
            </p:cNvPr>
            <p:cNvCxnSpPr>
              <a:cxnSpLocks/>
              <a:stCxn id="128" idx="4"/>
              <a:endCxn id="149" idx="2"/>
            </p:cNvCxnSpPr>
            <p:nvPr/>
          </p:nvCxnSpPr>
          <p:spPr>
            <a:xfrm rot="16200000" flipH="1">
              <a:off x="3903480" y="5583324"/>
              <a:ext cx="450852" cy="91401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511F40D1-81A0-4C75-9ECF-4B0EF8B2163F}"/>
                </a:ext>
              </a:extLst>
            </p:cNvPr>
            <p:cNvSpPr txBox="1"/>
            <p:nvPr/>
          </p:nvSpPr>
          <p:spPr>
            <a:xfrm>
              <a:off x="3804944" y="610963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2" name="连接符: 曲线 151">
              <a:extLst>
                <a:ext uri="{FF2B5EF4-FFF2-40B4-BE49-F238E27FC236}">
                  <a16:creationId xmlns:a16="http://schemas.microsoft.com/office/drawing/2014/main" id="{305F7B73-484E-423B-8929-F3E04534939A}"/>
                </a:ext>
              </a:extLst>
            </p:cNvPr>
            <p:cNvCxnSpPr>
              <a:cxnSpLocks/>
              <a:stCxn id="129" idx="6"/>
              <a:endCxn id="130" idx="0"/>
            </p:cNvCxnSpPr>
            <p:nvPr/>
          </p:nvCxnSpPr>
          <p:spPr>
            <a:xfrm>
              <a:off x="4945953" y="5159738"/>
              <a:ext cx="1102211" cy="29512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C2AC8DAF-4DE4-4B90-9F99-ED4C57A17FB2}"/>
                </a:ext>
              </a:extLst>
            </p:cNvPr>
            <p:cNvCxnSpPr>
              <a:cxnSpLocks/>
              <a:stCxn id="149" idx="7"/>
              <a:endCxn id="129" idx="5"/>
            </p:cNvCxnSpPr>
            <p:nvPr/>
          </p:nvCxnSpPr>
          <p:spPr>
            <a:xfrm flipV="1">
              <a:off x="4893226" y="5287031"/>
              <a:ext cx="0" cy="851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280F5E18-6BF0-4ACA-B9F3-7DE132C56AC0}"/>
                </a:ext>
              </a:extLst>
            </p:cNvPr>
            <p:cNvSpPr txBox="1"/>
            <p:nvPr/>
          </p:nvSpPr>
          <p:spPr>
            <a:xfrm>
              <a:off x="5025378" y="486534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ADA1D77E-39CB-4B6D-894F-5A59B2D64CEA}"/>
                </a:ext>
              </a:extLst>
            </p:cNvPr>
            <p:cNvSpPr txBox="1"/>
            <p:nvPr/>
          </p:nvSpPr>
          <p:spPr>
            <a:xfrm>
              <a:off x="4397623" y="550737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6" name="连接符: 曲线 155">
              <a:extLst>
                <a:ext uri="{FF2B5EF4-FFF2-40B4-BE49-F238E27FC236}">
                  <a16:creationId xmlns:a16="http://schemas.microsoft.com/office/drawing/2014/main" id="{554E97C7-8E37-4D21-B835-580C1AC7AE8B}"/>
                </a:ext>
              </a:extLst>
            </p:cNvPr>
            <p:cNvCxnSpPr>
              <a:cxnSpLocks/>
              <a:stCxn id="149" idx="6"/>
              <a:endCxn id="130" idx="4"/>
            </p:cNvCxnSpPr>
            <p:nvPr/>
          </p:nvCxnSpPr>
          <p:spPr>
            <a:xfrm flipV="1">
              <a:off x="4945953" y="5814905"/>
              <a:ext cx="1102211" cy="45085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778E4211-D463-4528-944B-931F8C8DD0D5}"/>
                </a:ext>
              </a:extLst>
            </p:cNvPr>
            <p:cNvSpPr txBox="1"/>
            <p:nvPr/>
          </p:nvSpPr>
          <p:spPr>
            <a:xfrm>
              <a:off x="4865744" y="554347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C5712227-B0EA-40E3-A36E-09AB5E03B3CC}"/>
                </a:ext>
              </a:extLst>
            </p:cNvPr>
            <p:cNvSpPr txBox="1"/>
            <p:nvPr/>
          </p:nvSpPr>
          <p:spPr>
            <a:xfrm>
              <a:off x="5058618" y="622160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9" name="连接符: 曲线 158">
              <a:extLst>
                <a:ext uri="{FF2B5EF4-FFF2-40B4-BE49-F238E27FC236}">
                  <a16:creationId xmlns:a16="http://schemas.microsoft.com/office/drawing/2014/main" id="{AE314172-FDDB-4E67-94F5-D2031412C93D}"/>
                </a:ext>
              </a:extLst>
            </p:cNvPr>
            <p:cNvCxnSpPr>
              <a:cxnSpLocks/>
              <a:stCxn id="130" idx="7"/>
              <a:endCxn id="130" idx="5"/>
            </p:cNvCxnSpPr>
            <p:nvPr/>
          </p:nvCxnSpPr>
          <p:spPr>
            <a:xfrm rot="16200000" flipH="1">
              <a:off x="6048164" y="5634885"/>
              <a:ext cx="254586" cy="12700"/>
            </a:xfrm>
            <a:prstGeom prst="curvedConnector5">
              <a:avLst>
                <a:gd name="adj1" fmla="val -51391"/>
                <a:gd name="adj2" fmla="val 1865071"/>
                <a:gd name="adj3" fmla="val 1491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连接符: 曲线 159">
              <a:extLst>
                <a:ext uri="{FF2B5EF4-FFF2-40B4-BE49-F238E27FC236}">
                  <a16:creationId xmlns:a16="http://schemas.microsoft.com/office/drawing/2014/main" id="{BB6F603D-28C2-41E4-A233-92F76E202E0A}"/>
                </a:ext>
              </a:extLst>
            </p:cNvPr>
            <p:cNvCxnSpPr>
              <a:cxnSpLocks/>
              <a:stCxn id="130" idx="1"/>
              <a:endCxn id="130" idx="3"/>
            </p:cNvCxnSpPr>
            <p:nvPr/>
          </p:nvCxnSpPr>
          <p:spPr>
            <a:xfrm rot="16200000" flipH="1">
              <a:off x="5793578" y="5634885"/>
              <a:ext cx="254586" cy="12700"/>
            </a:xfrm>
            <a:prstGeom prst="curvedConnector5">
              <a:avLst>
                <a:gd name="adj1" fmla="val -58168"/>
                <a:gd name="adj2" fmla="val -2267843"/>
                <a:gd name="adj3" fmla="val 14461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2C330F5B-3D3B-48C9-98E4-71F23DBF03DE}"/>
                </a:ext>
              </a:extLst>
            </p:cNvPr>
            <p:cNvSpPr txBox="1"/>
            <p:nvPr/>
          </p:nvSpPr>
          <p:spPr>
            <a:xfrm>
              <a:off x="5397236" y="543842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92F539A2-4706-4BE5-89FF-444F57C0A01F}"/>
                </a:ext>
              </a:extLst>
            </p:cNvPr>
            <p:cNvSpPr txBox="1"/>
            <p:nvPr/>
          </p:nvSpPr>
          <p:spPr>
            <a:xfrm>
              <a:off x="6355476" y="547635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383F987-F194-40CF-B90D-B0482474BF35}"/>
              </a:ext>
            </a:extLst>
          </p:cNvPr>
          <p:cNvSpPr/>
          <p:nvPr/>
        </p:nvSpPr>
        <p:spPr>
          <a:xfrm>
            <a:off x="3386551" y="1303355"/>
            <a:ext cx="1872207" cy="2530378"/>
          </a:xfrm>
          <a:prstGeom prst="rect">
            <a:avLst/>
          </a:prstGeom>
          <a:noFill/>
          <a:ln w="19050">
            <a:solidFill>
              <a:srgbClr val="E8485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0BA55962-26F0-49B0-BE50-EBD8C4DC54A0}"/>
              </a:ext>
            </a:extLst>
          </p:cNvPr>
          <p:cNvSpPr/>
          <p:nvPr/>
        </p:nvSpPr>
        <p:spPr>
          <a:xfrm>
            <a:off x="6000749" y="4183619"/>
            <a:ext cx="1102211" cy="612648"/>
          </a:xfrm>
          <a:prstGeom prst="wedgeRoundRectCallout">
            <a:avLst>
              <a:gd name="adj1" fmla="val -146619"/>
              <a:gd name="adj2" fmla="val -1336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个终态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EF195F85-A196-4F7B-A11D-2D9CF97E722B}"/>
              </a:ext>
            </a:extLst>
          </p:cNvPr>
          <p:cNvSpPr/>
          <p:nvPr/>
        </p:nvSpPr>
        <p:spPr>
          <a:xfrm>
            <a:off x="3486749" y="4425688"/>
            <a:ext cx="1252477" cy="1001665"/>
          </a:xfrm>
          <a:prstGeom prst="rect">
            <a:avLst/>
          </a:prstGeom>
          <a:noFill/>
          <a:ln w="19050">
            <a:solidFill>
              <a:srgbClr val="E8485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对话气泡: 圆角矩形 163">
            <a:extLst>
              <a:ext uri="{FF2B5EF4-FFF2-40B4-BE49-F238E27FC236}">
                <a16:creationId xmlns:a16="http://schemas.microsoft.com/office/drawing/2014/main" id="{CFC1BB61-DBC3-42FC-BD00-3744798BE433}"/>
              </a:ext>
            </a:extLst>
          </p:cNvPr>
          <p:cNvSpPr/>
          <p:nvPr/>
        </p:nvSpPr>
        <p:spPr>
          <a:xfrm>
            <a:off x="6000748" y="5068302"/>
            <a:ext cx="1102211" cy="612648"/>
          </a:xfrm>
          <a:prstGeom prst="wedgeRoundRectCallout">
            <a:avLst>
              <a:gd name="adj1" fmla="val -174794"/>
              <a:gd name="adj2" fmla="val -276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个终态</a:t>
            </a:r>
          </a:p>
        </p:txBody>
      </p:sp>
      <p:sp>
        <p:nvSpPr>
          <p:cNvPr id="166" name="TextBox 8">
            <a:extLst>
              <a:ext uri="{FF2B5EF4-FFF2-40B4-BE49-F238E27FC236}">
                <a16:creationId xmlns:a16="http://schemas.microsoft.com/office/drawing/2014/main" id="{3C33A809-0D7E-4138-B34D-B8452054A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845" y="1177050"/>
            <a:ext cx="2818155" cy="154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是否可化简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如何化简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怎样才是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最简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7" name="图片 166">
            <a:extLst>
              <a:ext uri="{FF2B5EF4-FFF2-40B4-BE49-F238E27FC236}">
                <a16:creationId xmlns:a16="http://schemas.microsoft.com/office/drawing/2014/main" id="{BA4123B1-CAFE-4FF5-A23E-473738377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221" y="1247770"/>
            <a:ext cx="665246" cy="9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7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63" grpId="0" animBg="1"/>
      <p:bldP spid="164" grpId="0" animBg="1"/>
      <p:bldP spid="16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97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构造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，使其能接受所有由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偶数个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和偶数个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所组成串。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58775" lvl="1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）初态终态唯一化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A808328A-30A0-429F-8376-37D567E4BFBC}"/>
              </a:ext>
            </a:extLst>
          </p:cNvPr>
          <p:cNvGrpSpPr/>
          <p:nvPr/>
        </p:nvGrpSpPr>
        <p:grpSpPr>
          <a:xfrm>
            <a:off x="1139553" y="2096858"/>
            <a:ext cx="4656583" cy="518574"/>
            <a:chOff x="1139553" y="2096858"/>
            <a:chExt cx="4656583" cy="51857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ED6873A-59C6-4E82-B27B-BAE06E9B48FB}"/>
                </a:ext>
              </a:extLst>
            </p:cNvPr>
            <p:cNvSpPr/>
            <p:nvPr/>
          </p:nvSpPr>
          <p:spPr>
            <a:xfrm>
              <a:off x="1547664" y="225539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AF13764-0605-4D26-A05C-DF31F2EA0A76}"/>
                </a:ext>
              </a:extLst>
            </p:cNvPr>
            <p:cNvSpPr/>
            <p:nvPr/>
          </p:nvSpPr>
          <p:spPr>
            <a:xfrm>
              <a:off x="5436096" y="2255392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E873EEA-B9F5-4D5E-9A61-BDDECE0155A0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1907704" y="2435412"/>
              <a:ext cx="3528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A62CA22-D530-4C1D-A9B2-F9C4B647BC86}"/>
                    </a:ext>
                  </a:extLst>
                </p:cNvPr>
                <p:cNvSpPr txBox="1"/>
                <p:nvPr/>
              </p:nvSpPr>
              <p:spPr>
                <a:xfrm>
                  <a:off x="1823377" y="2096858"/>
                  <a:ext cx="3612719" cy="3945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  <m:e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01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18" charset="0"/>
                                              </a:rPr>
                                              <m:t>00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18" charset="0"/>
                                              </a:rPr>
                                              <m:t>11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  <m:e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01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 | 00 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 11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A62CA22-D530-4C1D-A9B2-F9C4B647B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377" y="2096858"/>
                  <a:ext cx="3612719" cy="394595"/>
                </a:xfrm>
                <a:prstGeom prst="rect">
                  <a:avLst/>
                </a:prstGeom>
                <a:blipFill>
                  <a:blip r:embed="rId4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612327E5-D29F-41F1-A42B-C8255560477C}"/>
                </a:ext>
              </a:extLst>
            </p:cNvPr>
            <p:cNvSpPr/>
            <p:nvPr/>
          </p:nvSpPr>
          <p:spPr>
            <a:xfrm>
              <a:off x="1139553" y="2328032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8">
            <a:extLst>
              <a:ext uri="{FF2B5EF4-FFF2-40B4-BE49-F238E27FC236}">
                <a16:creationId xmlns:a16="http://schemas.microsoft.com/office/drawing/2014/main" id="{A4E71DCC-A759-440A-8DAF-B3D5233D2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87" y="2662929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lvl="1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）箭弧单符化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995806E-E04E-44EF-93C7-9462EEC37B87}"/>
              </a:ext>
            </a:extLst>
          </p:cNvPr>
          <p:cNvGrpSpPr/>
          <p:nvPr/>
        </p:nvGrpSpPr>
        <p:grpSpPr>
          <a:xfrm>
            <a:off x="1139553" y="3370379"/>
            <a:ext cx="7044914" cy="1093503"/>
            <a:chOff x="1139553" y="3370379"/>
            <a:chExt cx="7044914" cy="109350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8743052-7433-4071-88EA-D7FB2714A389}"/>
                </a:ext>
              </a:extLst>
            </p:cNvPr>
            <p:cNvSpPr/>
            <p:nvPr/>
          </p:nvSpPr>
          <p:spPr>
            <a:xfrm>
              <a:off x="1547664" y="350895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9F3DE2D-8152-49E4-89C1-7586AF3BA879}"/>
                </a:ext>
              </a:extLst>
            </p:cNvPr>
            <p:cNvSpPr/>
            <p:nvPr/>
          </p:nvSpPr>
          <p:spPr>
            <a:xfrm>
              <a:off x="7824427" y="3508951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CEB4DBB3-7C4A-49E3-AD42-EB7EC756D36B}"/>
                </a:ext>
              </a:extLst>
            </p:cNvPr>
            <p:cNvCxnSpPr>
              <a:cxnSpLocks/>
              <a:stCxn id="20" idx="6"/>
              <a:endCxn id="25" idx="2"/>
            </p:cNvCxnSpPr>
            <p:nvPr/>
          </p:nvCxnSpPr>
          <p:spPr>
            <a:xfrm>
              <a:off x="1907704" y="3688971"/>
              <a:ext cx="27783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D29A288-73C6-4995-83B8-5A0EA92DA982}"/>
                </a:ext>
              </a:extLst>
            </p:cNvPr>
            <p:cNvSpPr/>
            <p:nvPr/>
          </p:nvSpPr>
          <p:spPr>
            <a:xfrm>
              <a:off x="1139553" y="3573648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1170839-1B3F-4459-BF6A-F41F51B0DB69}"/>
                </a:ext>
              </a:extLst>
            </p:cNvPr>
            <p:cNvSpPr/>
            <p:nvPr/>
          </p:nvSpPr>
          <p:spPr>
            <a:xfrm>
              <a:off x="4686046" y="350895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91B259CF-1025-45FD-B649-A1963317C3D1}"/>
                </a:ext>
              </a:extLst>
            </p:cNvPr>
            <p:cNvCxnSpPr>
              <a:cxnSpLocks/>
              <a:stCxn id="25" idx="6"/>
              <a:endCxn id="21" idx="2"/>
            </p:cNvCxnSpPr>
            <p:nvPr/>
          </p:nvCxnSpPr>
          <p:spPr>
            <a:xfrm>
              <a:off x="5046086" y="3688971"/>
              <a:ext cx="2778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96A8141-7D7D-426A-ACC7-ABA80EBFC0C8}"/>
                </a:ext>
              </a:extLst>
            </p:cNvPr>
            <p:cNvSpPr txBox="1"/>
            <p:nvPr/>
          </p:nvSpPr>
          <p:spPr>
            <a:xfrm>
              <a:off x="3013583" y="3379231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59AFAD5D-812E-458D-9E61-9F12B3C0397A}"/>
                </a:ext>
              </a:extLst>
            </p:cNvPr>
            <p:cNvSpPr txBox="1"/>
            <p:nvPr/>
          </p:nvSpPr>
          <p:spPr>
            <a:xfrm>
              <a:off x="6269408" y="337037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3F85EA06-D190-4895-B30F-6F9C7BC97C2A}"/>
                    </a:ext>
                  </a:extLst>
                </p:cNvPr>
                <p:cNvSpPr txBox="1"/>
                <p:nvPr/>
              </p:nvSpPr>
              <p:spPr>
                <a:xfrm>
                  <a:off x="3167280" y="4093588"/>
                  <a:ext cx="3346877" cy="370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01</m:t>
                                </m:r>
                              </m:e>
                            </m:d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00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11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3F85EA06-D190-4895-B30F-6F9C7BC97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7280" y="4093588"/>
                  <a:ext cx="3346877" cy="3702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连接符: 曲线 122">
              <a:extLst>
                <a:ext uri="{FF2B5EF4-FFF2-40B4-BE49-F238E27FC236}">
                  <a16:creationId xmlns:a16="http://schemas.microsoft.com/office/drawing/2014/main" id="{F8939DEF-FD38-4E35-8012-D297E13FB1C0}"/>
                </a:ext>
              </a:extLst>
            </p:cNvPr>
            <p:cNvCxnSpPr>
              <a:cxnSpLocks/>
              <a:stCxn id="25" idx="3"/>
              <a:endCxn id="25" idx="5"/>
            </p:cNvCxnSpPr>
            <p:nvPr/>
          </p:nvCxnSpPr>
          <p:spPr>
            <a:xfrm rot="16200000" flipH="1">
              <a:off x="4866066" y="3688971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415A0CD-0817-4678-9C0C-F8728E970B8C}"/>
              </a:ext>
            </a:extLst>
          </p:cNvPr>
          <p:cNvGrpSpPr/>
          <p:nvPr/>
        </p:nvGrpSpPr>
        <p:grpSpPr>
          <a:xfrm>
            <a:off x="1139553" y="4595567"/>
            <a:ext cx="7044914" cy="1489626"/>
            <a:chOff x="1139553" y="4595567"/>
            <a:chExt cx="7044914" cy="1489626"/>
          </a:xfrm>
        </p:grpSpPr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29DF7FAE-A1B6-4CD5-87FF-3499E0C814E1}"/>
                </a:ext>
              </a:extLst>
            </p:cNvPr>
            <p:cNvSpPr/>
            <p:nvPr/>
          </p:nvSpPr>
          <p:spPr>
            <a:xfrm>
              <a:off x="1547664" y="513836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6C0E6FD0-BC35-4F97-9B9D-8D884EF49BDB}"/>
                </a:ext>
              </a:extLst>
            </p:cNvPr>
            <p:cNvSpPr/>
            <p:nvPr/>
          </p:nvSpPr>
          <p:spPr>
            <a:xfrm>
              <a:off x="7824427" y="5138365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2540DD5A-422B-4D14-A76B-2B1FDEEA9C4F}"/>
                </a:ext>
              </a:extLst>
            </p:cNvPr>
            <p:cNvCxnSpPr>
              <a:cxnSpLocks/>
              <a:stCxn id="127" idx="6"/>
              <a:endCxn id="132" idx="2"/>
            </p:cNvCxnSpPr>
            <p:nvPr/>
          </p:nvCxnSpPr>
          <p:spPr>
            <a:xfrm>
              <a:off x="1907704" y="5318385"/>
              <a:ext cx="27783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箭头: 右 130">
              <a:extLst>
                <a:ext uri="{FF2B5EF4-FFF2-40B4-BE49-F238E27FC236}">
                  <a16:creationId xmlns:a16="http://schemas.microsoft.com/office/drawing/2014/main" id="{B639278C-03CF-4EC4-9760-205C6134E986}"/>
                </a:ext>
              </a:extLst>
            </p:cNvPr>
            <p:cNvSpPr/>
            <p:nvPr/>
          </p:nvSpPr>
          <p:spPr>
            <a:xfrm>
              <a:off x="1139553" y="5203062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5107C4DD-9256-4B6F-9956-2F9B10CE7594}"/>
                </a:ext>
              </a:extLst>
            </p:cNvPr>
            <p:cNvSpPr/>
            <p:nvPr/>
          </p:nvSpPr>
          <p:spPr>
            <a:xfrm>
              <a:off x="4686046" y="513836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34872FC3-C626-4E61-BBF8-EF43BF9098EE}"/>
                </a:ext>
              </a:extLst>
            </p:cNvPr>
            <p:cNvCxnSpPr>
              <a:cxnSpLocks/>
              <a:stCxn id="132" idx="6"/>
              <a:endCxn id="128" idx="2"/>
            </p:cNvCxnSpPr>
            <p:nvPr/>
          </p:nvCxnSpPr>
          <p:spPr>
            <a:xfrm>
              <a:off x="5046086" y="5318385"/>
              <a:ext cx="2778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D4779F2-3D22-4DE4-96ED-39DE58C84721}"/>
                </a:ext>
              </a:extLst>
            </p:cNvPr>
            <p:cNvSpPr txBox="1"/>
            <p:nvPr/>
          </p:nvSpPr>
          <p:spPr>
            <a:xfrm>
              <a:off x="3013583" y="500864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D7732F3A-F366-4A60-92E6-3CB283694F72}"/>
                </a:ext>
              </a:extLst>
            </p:cNvPr>
            <p:cNvSpPr txBox="1"/>
            <p:nvPr/>
          </p:nvSpPr>
          <p:spPr>
            <a:xfrm>
              <a:off x="6269408" y="4999793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AAA5614-AE95-462D-887C-57570C19B5A6}"/>
                    </a:ext>
                  </a:extLst>
                </p:cNvPr>
                <p:cNvSpPr txBox="1"/>
                <p:nvPr/>
              </p:nvSpPr>
              <p:spPr>
                <a:xfrm>
                  <a:off x="3667180" y="5746639"/>
                  <a:ext cx="239777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01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01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AAA5614-AE95-462D-887C-57570C19B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180" y="5746639"/>
                  <a:ext cx="2397772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连接符: 曲线 138">
              <a:extLst>
                <a:ext uri="{FF2B5EF4-FFF2-40B4-BE49-F238E27FC236}">
                  <a16:creationId xmlns:a16="http://schemas.microsoft.com/office/drawing/2014/main" id="{EEC26EDD-6991-431B-A631-04F3E6B3338A}"/>
                </a:ext>
              </a:extLst>
            </p:cNvPr>
            <p:cNvCxnSpPr>
              <a:cxnSpLocks/>
              <a:stCxn id="132" idx="3"/>
              <a:endCxn id="132" idx="5"/>
            </p:cNvCxnSpPr>
            <p:nvPr/>
          </p:nvCxnSpPr>
          <p:spPr>
            <a:xfrm rot="16200000" flipH="1">
              <a:off x="4866066" y="5318385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连接符: 曲线 140">
              <a:extLst>
                <a:ext uri="{FF2B5EF4-FFF2-40B4-BE49-F238E27FC236}">
                  <a16:creationId xmlns:a16="http://schemas.microsoft.com/office/drawing/2014/main" id="{4B3818D5-3C26-486A-89DC-2764E80B4868}"/>
                </a:ext>
              </a:extLst>
            </p:cNvPr>
            <p:cNvCxnSpPr>
              <a:cxnSpLocks/>
              <a:stCxn id="132" idx="1"/>
              <a:endCxn id="132" idx="0"/>
            </p:cNvCxnSpPr>
            <p:nvPr/>
          </p:nvCxnSpPr>
          <p:spPr>
            <a:xfrm rot="5400000" flipH="1" flipV="1">
              <a:off x="4776056" y="5101083"/>
              <a:ext cx="52727" cy="127293"/>
            </a:xfrm>
            <a:prstGeom prst="curvedConnector3">
              <a:avLst>
                <a:gd name="adj1" fmla="val 5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连接符: 曲线 142">
              <a:extLst>
                <a:ext uri="{FF2B5EF4-FFF2-40B4-BE49-F238E27FC236}">
                  <a16:creationId xmlns:a16="http://schemas.microsoft.com/office/drawing/2014/main" id="{0292EA62-B149-493B-99F0-997DD64BA947}"/>
                </a:ext>
              </a:extLst>
            </p:cNvPr>
            <p:cNvCxnSpPr>
              <a:cxnSpLocks/>
              <a:stCxn id="132" idx="7"/>
              <a:endCxn id="132" idx="0"/>
            </p:cNvCxnSpPr>
            <p:nvPr/>
          </p:nvCxnSpPr>
          <p:spPr>
            <a:xfrm rot="16200000" flipV="1">
              <a:off x="4903350" y="5101082"/>
              <a:ext cx="52727" cy="127293"/>
            </a:xfrm>
            <a:prstGeom prst="curvedConnector3">
              <a:avLst>
                <a:gd name="adj1" fmla="val 5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49F15C7F-48DB-48A8-A9E5-4FE0A4D0F3E8}"/>
                </a:ext>
              </a:extLst>
            </p:cNvPr>
            <p:cNvSpPr txBox="1"/>
            <p:nvPr/>
          </p:nvSpPr>
          <p:spPr>
            <a:xfrm>
              <a:off x="4494462" y="459556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B685C48-68D8-41E3-9336-2ED7EFE4C2FF}"/>
                </a:ext>
              </a:extLst>
            </p:cNvPr>
            <p:cNvSpPr txBox="1"/>
            <p:nvPr/>
          </p:nvSpPr>
          <p:spPr>
            <a:xfrm>
              <a:off x="4866066" y="461190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6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词法分析器的任务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词法分析器的任务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825435-0FBA-4201-BBB4-2A18CD74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5" y="1262131"/>
            <a:ext cx="9004070" cy="21021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1B58C8-67F8-4DA2-A39E-555D0CE73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87" y="3484112"/>
            <a:ext cx="8089626" cy="306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45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A4E71DCC-A759-440A-8DAF-B3D5233D2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87" y="1196752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lvl="1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）箭弧单符化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415A0CD-0817-4678-9C0C-F8728E970B8C}"/>
              </a:ext>
            </a:extLst>
          </p:cNvPr>
          <p:cNvGrpSpPr/>
          <p:nvPr/>
        </p:nvGrpSpPr>
        <p:grpSpPr>
          <a:xfrm>
            <a:off x="1139553" y="1772816"/>
            <a:ext cx="7044914" cy="1489626"/>
            <a:chOff x="1139553" y="4595567"/>
            <a:chExt cx="7044914" cy="1489626"/>
          </a:xfrm>
        </p:grpSpPr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29DF7FAE-A1B6-4CD5-87FF-3499E0C814E1}"/>
                </a:ext>
              </a:extLst>
            </p:cNvPr>
            <p:cNvSpPr/>
            <p:nvPr/>
          </p:nvSpPr>
          <p:spPr>
            <a:xfrm>
              <a:off x="1547664" y="513836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6C0E6FD0-BC35-4F97-9B9D-8D884EF49BDB}"/>
                </a:ext>
              </a:extLst>
            </p:cNvPr>
            <p:cNvSpPr/>
            <p:nvPr/>
          </p:nvSpPr>
          <p:spPr>
            <a:xfrm>
              <a:off x="7824427" y="5138365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2540DD5A-422B-4D14-A76B-2B1FDEEA9C4F}"/>
                </a:ext>
              </a:extLst>
            </p:cNvPr>
            <p:cNvCxnSpPr>
              <a:cxnSpLocks/>
              <a:stCxn id="127" idx="6"/>
              <a:endCxn id="132" idx="2"/>
            </p:cNvCxnSpPr>
            <p:nvPr/>
          </p:nvCxnSpPr>
          <p:spPr>
            <a:xfrm>
              <a:off x="1907704" y="5318385"/>
              <a:ext cx="27783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箭头: 右 130">
              <a:extLst>
                <a:ext uri="{FF2B5EF4-FFF2-40B4-BE49-F238E27FC236}">
                  <a16:creationId xmlns:a16="http://schemas.microsoft.com/office/drawing/2014/main" id="{B639278C-03CF-4EC4-9760-205C6134E986}"/>
                </a:ext>
              </a:extLst>
            </p:cNvPr>
            <p:cNvSpPr/>
            <p:nvPr/>
          </p:nvSpPr>
          <p:spPr>
            <a:xfrm>
              <a:off x="1139553" y="5203062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5107C4DD-9256-4B6F-9956-2F9B10CE7594}"/>
                </a:ext>
              </a:extLst>
            </p:cNvPr>
            <p:cNvSpPr/>
            <p:nvPr/>
          </p:nvSpPr>
          <p:spPr>
            <a:xfrm>
              <a:off x="4686046" y="513836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34872FC3-C626-4E61-BBF8-EF43BF9098EE}"/>
                </a:ext>
              </a:extLst>
            </p:cNvPr>
            <p:cNvCxnSpPr>
              <a:cxnSpLocks/>
              <a:stCxn id="132" idx="6"/>
              <a:endCxn id="128" idx="2"/>
            </p:cNvCxnSpPr>
            <p:nvPr/>
          </p:nvCxnSpPr>
          <p:spPr>
            <a:xfrm>
              <a:off x="5046086" y="5318385"/>
              <a:ext cx="2778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D4779F2-3D22-4DE4-96ED-39DE58C84721}"/>
                </a:ext>
              </a:extLst>
            </p:cNvPr>
            <p:cNvSpPr txBox="1"/>
            <p:nvPr/>
          </p:nvSpPr>
          <p:spPr>
            <a:xfrm>
              <a:off x="3013583" y="500864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D7732F3A-F366-4A60-92E6-3CB283694F72}"/>
                </a:ext>
              </a:extLst>
            </p:cNvPr>
            <p:cNvSpPr txBox="1"/>
            <p:nvPr/>
          </p:nvSpPr>
          <p:spPr>
            <a:xfrm>
              <a:off x="6269408" y="4999793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AAA5614-AE95-462D-887C-57570C19B5A6}"/>
                    </a:ext>
                  </a:extLst>
                </p:cNvPr>
                <p:cNvSpPr txBox="1"/>
                <p:nvPr/>
              </p:nvSpPr>
              <p:spPr>
                <a:xfrm>
                  <a:off x="3667180" y="5746639"/>
                  <a:ext cx="239777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01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01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AAA5614-AE95-462D-887C-57570C19B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180" y="5746639"/>
                  <a:ext cx="2397772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连接符: 曲线 138">
              <a:extLst>
                <a:ext uri="{FF2B5EF4-FFF2-40B4-BE49-F238E27FC236}">
                  <a16:creationId xmlns:a16="http://schemas.microsoft.com/office/drawing/2014/main" id="{EEC26EDD-6991-431B-A631-04F3E6B3338A}"/>
                </a:ext>
              </a:extLst>
            </p:cNvPr>
            <p:cNvCxnSpPr>
              <a:cxnSpLocks/>
              <a:stCxn id="132" idx="3"/>
              <a:endCxn id="132" idx="5"/>
            </p:cNvCxnSpPr>
            <p:nvPr/>
          </p:nvCxnSpPr>
          <p:spPr>
            <a:xfrm rot="16200000" flipH="1">
              <a:off x="4866066" y="5318385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连接符: 曲线 140">
              <a:extLst>
                <a:ext uri="{FF2B5EF4-FFF2-40B4-BE49-F238E27FC236}">
                  <a16:creationId xmlns:a16="http://schemas.microsoft.com/office/drawing/2014/main" id="{4B3818D5-3C26-486A-89DC-2764E80B4868}"/>
                </a:ext>
              </a:extLst>
            </p:cNvPr>
            <p:cNvCxnSpPr>
              <a:cxnSpLocks/>
              <a:stCxn id="132" idx="1"/>
              <a:endCxn id="132" idx="0"/>
            </p:cNvCxnSpPr>
            <p:nvPr/>
          </p:nvCxnSpPr>
          <p:spPr>
            <a:xfrm rot="5400000" flipH="1" flipV="1">
              <a:off x="4776056" y="5101083"/>
              <a:ext cx="52727" cy="127293"/>
            </a:xfrm>
            <a:prstGeom prst="curvedConnector3">
              <a:avLst>
                <a:gd name="adj1" fmla="val 5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连接符: 曲线 142">
              <a:extLst>
                <a:ext uri="{FF2B5EF4-FFF2-40B4-BE49-F238E27FC236}">
                  <a16:creationId xmlns:a16="http://schemas.microsoft.com/office/drawing/2014/main" id="{0292EA62-B149-493B-99F0-997DD64BA947}"/>
                </a:ext>
              </a:extLst>
            </p:cNvPr>
            <p:cNvCxnSpPr>
              <a:cxnSpLocks/>
              <a:stCxn id="132" idx="7"/>
              <a:endCxn id="132" idx="0"/>
            </p:cNvCxnSpPr>
            <p:nvPr/>
          </p:nvCxnSpPr>
          <p:spPr>
            <a:xfrm rot="16200000" flipV="1">
              <a:off x="4903350" y="5101082"/>
              <a:ext cx="52727" cy="127293"/>
            </a:xfrm>
            <a:prstGeom prst="curvedConnector3">
              <a:avLst>
                <a:gd name="adj1" fmla="val 5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49F15C7F-48DB-48A8-A9E5-4FE0A4D0F3E8}"/>
                </a:ext>
              </a:extLst>
            </p:cNvPr>
            <p:cNvSpPr txBox="1"/>
            <p:nvPr/>
          </p:nvSpPr>
          <p:spPr>
            <a:xfrm>
              <a:off x="4494462" y="459556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B685C48-68D8-41E3-9336-2ED7EFE4C2FF}"/>
                </a:ext>
              </a:extLst>
            </p:cNvPr>
            <p:cNvSpPr txBox="1"/>
            <p:nvPr/>
          </p:nvSpPr>
          <p:spPr>
            <a:xfrm>
              <a:off x="4866066" y="461190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0C5FD70-2E6E-4999-9050-6007A29D5B91}"/>
              </a:ext>
            </a:extLst>
          </p:cNvPr>
          <p:cNvGrpSpPr/>
          <p:nvPr/>
        </p:nvGrpSpPr>
        <p:grpSpPr>
          <a:xfrm>
            <a:off x="1080122" y="3488604"/>
            <a:ext cx="7044914" cy="2027621"/>
            <a:chOff x="1080122" y="3488604"/>
            <a:chExt cx="7044914" cy="2027621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15049B6-A596-46EA-BA59-71F5156F8B58}"/>
                </a:ext>
              </a:extLst>
            </p:cNvPr>
            <p:cNvSpPr/>
            <p:nvPr/>
          </p:nvSpPr>
          <p:spPr>
            <a:xfrm>
              <a:off x="1488233" y="411581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DCC07DD-CA9B-453B-A4C4-347AB4840F81}"/>
                </a:ext>
              </a:extLst>
            </p:cNvPr>
            <p:cNvSpPr/>
            <p:nvPr/>
          </p:nvSpPr>
          <p:spPr>
            <a:xfrm>
              <a:off x="7764996" y="411581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C99132B-008D-483C-8FA4-B7403FAA87CC}"/>
                </a:ext>
              </a:extLst>
            </p:cNvPr>
            <p:cNvCxnSpPr>
              <a:cxnSpLocks/>
              <a:stCxn id="40" idx="6"/>
              <a:endCxn id="45" idx="2"/>
            </p:cNvCxnSpPr>
            <p:nvPr/>
          </p:nvCxnSpPr>
          <p:spPr>
            <a:xfrm>
              <a:off x="1848273" y="4295834"/>
              <a:ext cx="27783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箭头: 右 43">
              <a:extLst>
                <a:ext uri="{FF2B5EF4-FFF2-40B4-BE49-F238E27FC236}">
                  <a16:creationId xmlns:a16="http://schemas.microsoft.com/office/drawing/2014/main" id="{B131A31E-6B2F-4A83-B031-0658E5500A4F}"/>
                </a:ext>
              </a:extLst>
            </p:cNvPr>
            <p:cNvSpPr/>
            <p:nvPr/>
          </p:nvSpPr>
          <p:spPr>
            <a:xfrm>
              <a:off x="1080122" y="4180511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74179AE-67A8-4EEE-90AD-C7A38985C866}"/>
                </a:ext>
              </a:extLst>
            </p:cNvPr>
            <p:cNvSpPr/>
            <p:nvPr/>
          </p:nvSpPr>
          <p:spPr>
            <a:xfrm>
              <a:off x="4626615" y="411581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97BAA80-53BE-46E3-BD46-07F3532EE29F}"/>
                </a:ext>
              </a:extLst>
            </p:cNvPr>
            <p:cNvCxnSpPr>
              <a:cxnSpLocks/>
              <a:stCxn id="45" idx="6"/>
              <a:endCxn id="42" idx="2"/>
            </p:cNvCxnSpPr>
            <p:nvPr/>
          </p:nvCxnSpPr>
          <p:spPr>
            <a:xfrm>
              <a:off x="4986655" y="4295834"/>
              <a:ext cx="2778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E5E6D2C-48C3-4A0E-9F5F-047FBAF350FE}"/>
                </a:ext>
              </a:extLst>
            </p:cNvPr>
            <p:cNvSpPr txBox="1"/>
            <p:nvPr/>
          </p:nvSpPr>
          <p:spPr>
            <a:xfrm>
              <a:off x="2954152" y="398609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F608EA-0784-43D1-8297-182C1FFEC077}"/>
                </a:ext>
              </a:extLst>
            </p:cNvPr>
            <p:cNvSpPr txBox="1"/>
            <p:nvPr/>
          </p:nvSpPr>
          <p:spPr>
            <a:xfrm>
              <a:off x="6209977" y="3977242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E8D26C2-CE30-4668-A08C-6277BE1104BE}"/>
                    </a:ext>
                  </a:extLst>
                </p:cNvPr>
                <p:cNvSpPr txBox="1"/>
                <p:nvPr/>
              </p:nvSpPr>
              <p:spPr>
                <a:xfrm>
                  <a:off x="4421336" y="5003964"/>
                  <a:ext cx="10167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E8D26C2-CE30-4668-A08C-6277BE110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336" y="5003964"/>
                  <a:ext cx="1016753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B0D7AD00-D717-4158-9B45-50763C6CCF5D}"/>
                </a:ext>
              </a:extLst>
            </p:cNvPr>
            <p:cNvSpPr txBox="1"/>
            <p:nvPr/>
          </p:nvSpPr>
          <p:spPr>
            <a:xfrm>
              <a:off x="4052820" y="395728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F7A7007-EE9A-4D05-BEB3-151BA6306C61}"/>
                </a:ext>
              </a:extLst>
            </p:cNvPr>
            <p:cNvSpPr txBox="1"/>
            <p:nvPr/>
          </p:nvSpPr>
          <p:spPr>
            <a:xfrm>
              <a:off x="5213296" y="348860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FE493B5-EE51-4A89-B914-E3C8F9FE280A}"/>
                </a:ext>
              </a:extLst>
            </p:cNvPr>
            <p:cNvSpPr/>
            <p:nvPr/>
          </p:nvSpPr>
          <p:spPr>
            <a:xfrm>
              <a:off x="3687408" y="36009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连接符: 曲线 63">
              <a:extLst>
                <a:ext uri="{FF2B5EF4-FFF2-40B4-BE49-F238E27FC236}">
                  <a16:creationId xmlns:a16="http://schemas.microsoft.com/office/drawing/2014/main" id="{3C70ADBE-6737-42F1-A92E-4807E756FF6A}"/>
                </a:ext>
              </a:extLst>
            </p:cNvPr>
            <p:cNvCxnSpPr>
              <a:cxnSpLocks/>
              <a:stCxn id="59" idx="6"/>
              <a:endCxn id="45" idx="1"/>
            </p:cNvCxnSpPr>
            <p:nvPr/>
          </p:nvCxnSpPr>
          <p:spPr>
            <a:xfrm>
              <a:off x="4047448" y="3780924"/>
              <a:ext cx="631894" cy="38761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7C60160-276A-426E-A374-6449D89E68D3}"/>
                </a:ext>
              </a:extLst>
            </p:cNvPr>
            <p:cNvSpPr txBox="1"/>
            <p:nvPr/>
          </p:nvSpPr>
          <p:spPr>
            <a:xfrm>
              <a:off x="4184585" y="351985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26B77B9-B9B8-4584-ACFF-B69DBF8E1F6C}"/>
                </a:ext>
              </a:extLst>
            </p:cNvPr>
            <p:cNvSpPr/>
            <p:nvPr/>
          </p:nvSpPr>
          <p:spPr>
            <a:xfrm>
              <a:off x="5645481" y="356787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6" name="连接符: 曲线 75">
              <a:extLst>
                <a:ext uri="{FF2B5EF4-FFF2-40B4-BE49-F238E27FC236}">
                  <a16:creationId xmlns:a16="http://schemas.microsoft.com/office/drawing/2014/main" id="{9E358EB6-FA79-4A0C-97CF-BFC08E614EFF}"/>
                </a:ext>
              </a:extLst>
            </p:cNvPr>
            <p:cNvCxnSpPr>
              <a:cxnSpLocks/>
              <a:stCxn id="73" idx="2"/>
              <a:endCxn id="45" idx="7"/>
            </p:cNvCxnSpPr>
            <p:nvPr/>
          </p:nvCxnSpPr>
          <p:spPr>
            <a:xfrm rot="10800000" flipV="1">
              <a:off x="4933929" y="3747891"/>
              <a:ext cx="711553" cy="42064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16B185FE-5CF4-4E96-BDF8-00F2DE3BAB33}"/>
                </a:ext>
              </a:extLst>
            </p:cNvPr>
            <p:cNvSpPr txBox="1"/>
            <p:nvPr/>
          </p:nvSpPr>
          <p:spPr>
            <a:xfrm>
              <a:off x="5303390" y="392791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44BA266B-B503-41C1-B003-B543B296C3F5}"/>
                </a:ext>
              </a:extLst>
            </p:cNvPr>
            <p:cNvSpPr/>
            <p:nvPr/>
          </p:nvSpPr>
          <p:spPr>
            <a:xfrm>
              <a:off x="3682511" y="51561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AD26A76A-D732-40D7-B6E8-05852D86AFED}"/>
                </a:ext>
              </a:extLst>
            </p:cNvPr>
            <p:cNvSpPr/>
            <p:nvPr/>
          </p:nvSpPr>
          <p:spPr>
            <a:xfrm>
              <a:off x="5645481" y="51561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6B13DE5D-E6CF-4684-BCE5-4E6F8D474874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4042551" y="5336205"/>
              <a:ext cx="16029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6CF23F18-13B2-4002-A637-03EF84BD5D7F}"/>
                </a:ext>
              </a:extLst>
            </p:cNvPr>
            <p:cNvCxnSpPr>
              <a:cxnSpLocks/>
              <a:stCxn id="45" idx="3"/>
              <a:endCxn id="84" idx="7"/>
            </p:cNvCxnSpPr>
            <p:nvPr/>
          </p:nvCxnSpPr>
          <p:spPr>
            <a:xfrm flipH="1">
              <a:off x="3989824" y="4423127"/>
              <a:ext cx="689518" cy="7857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3892596F-5AC5-4C8F-BE6B-7BF2758982B8}"/>
                </a:ext>
              </a:extLst>
            </p:cNvPr>
            <p:cNvCxnSpPr>
              <a:cxnSpLocks/>
              <a:stCxn id="85" idx="1"/>
              <a:endCxn id="45" idx="5"/>
            </p:cNvCxnSpPr>
            <p:nvPr/>
          </p:nvCxnSpPr>
          <p:spPr>
            <a:xfrm flipH="1" flipV="1">
              <a:off x="4933928" y="4423127"/>
              <a:ext cx="764280" cy="7857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7ECC4D44-B286-4714-9587-2FCAE57A5CF6}"/>
                </a:ext>
              </a:extLst>
            </p:cNvPr>
            <p:cNvSpPr txBox="1"/>
            <p:nvPr/>
          </p:nvSpPr>
          <p:spPr>
            <a:xfrm>
              <a:off x="3735238" y="4550420"/>
              <a:ext cx="720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10|01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8FA6D18-85CC-4D00-A395-EB0A9E12A7BA}"/>
                </a:ext>
              </a:extLst>
            </p:cNvPr>
            <p:cNvSpPr txBox="1"/>
            <p:nvPr/>
          </p:nvSpPr>
          <p:spPr>
            <a:xfrm>
              <a:off x="5289705" y="4533035"/>
              <a:ext cx="720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10|01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243C734E-60AA-4DEC-A9FE-1A3D167E986A}"/>
                </a:ext>
              </a:extLst>
            </p:cNvPr>
            <p:cNvCxnSpPr>
              <a:cxnSpLocks/>
              <a:stCxn id="45" idx="1"/>
              <a:endCxn id="59" idx="5"/>
            </p:cNvCxnSpPr>
            <p:nvPr/>
          </p:nvCxnSpPr>
          <p:spPr>
            <a:xfrm flipH="1" flipV="1">
              <a:off x="3994721" y="3908217"/>
              <a:ext cx="684621" cy="2603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399DC0E6-A4BD-41E9-984D-26C5D62EBCF5}"/>
                </a:ext>
              </a:extLst>
            </p:cNvPr>
            <p:cNvCxnSpPr>
              <a:cxnSpLocks/>
              <a:stCxn id="45" idx="7"/>
              <a:endCxn id="73" idx="3"/>
            </p:cNvCxnSpPr>
            <p:nvPr/>
          </p:nvCxnSpPr>
          <p:spPr>
            <a:xfrm flipV="1">
              <a:off x="4933928" y="3875185"/>
              <a:ext cx="764280" cy="293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6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A4E71DCC-A759-440A-8DAF-B3D5233D2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87" y="1196752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lvl="1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）箭弧单符化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0C5FD70-2E6E-4999-9050-6007A29D5B91}"/>
              </a:ext>
            </a:extLst>
          </p:cNvPr>
          <p:cNvGrpSpPr/>
          <p:nvPr/>
        </p:nvGrpSpPr>
        <p:grpSpPr>
          <a:xfrm>
            <a:off x="1080122" y="1700808"/>
            <a:ext cx="7044914" cy="2027621"/>
            <a:chOff x="1080122" y="3488604"/>
            <a:chExt cx="7044914" cy="2027621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15049B6-A596-46EA-BA59-71F5156F8B58}"/>
                </a:ext>
              </a:extLst>
            </p:cNvPr>
            <p:cNvSpPr/>
            <p:nvPr/>
          </p:nvSpPr>
          <p:spPr>
            <a:xfrm>
              <a:off x="1488233" y="411581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DCC07DD-CA9B-453B-A4C4-347AB4840F81}"/>
                </a:ext>
              </a:extLst>
            </p:cNvPr>
            <p:cNvSpPr/>
            <p:nvPr/>
          </p:nvSpPr>
          <p:spPr>
            <a:xfrm>
              <a:off x="7764996" y="411581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C99132B-008D-483C-8FA4-B7403FAA87CC}"/>
                </a:ext>
              </a:extLst>
            </p:cNvPr>
            <p:cNvCxnSpPr>
              <a:cxnSpLocks/>
              <a:stCxn id="40" idx="6"/>
              <a:endCxn id="45" idx="2"/>
            </p:cNvCxnSpPr>
            <p:nvPr/>
          </p:nvCxnSpPr>
          <p:spPr>
            <a:xfrm>
              <a:off x="1848273" y="4295834"/>
              <a:ext cx="27783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箭头: 右 43">
              <a:extLst>
                <a:ext uri="{FF2B5EF4-FFF2-40B4-BE49-F238E27FC236}">
                  <a16:creationId xmlns:a16="http://schemas.microsoft.com/office/drawing/2014/main" id="{B131A31E-6B2F-4A83-B031-0658E5500A4F}"/>
                </a:ext>
              </a:extLst>
            </p:cNvPr>
            <p:cNvSpPr/>
            <p:nvPr/>
          </p:nvSpPr>
          <p:spPr>
            <a:xfrm>
              <a:off x="1080122" y="4180511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74179AE-67A8-4EEE-90AD-C7A38985C866}"/>
                </a:ext>
              </a:extLst>
            </p:cNvPr>
            <p:cNvSpPr/>
            <p:nvPr/>
          </p:nvSpPr>
          <p:spPr>
            <a:xfrm>
              <a:off x="4626615" y="411581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97BAA80-53BE-46E3-BD46-07F3532EE29F}"/>
                </a:ext>
              </a:extLst>
            </p:cNvPr>
            <p:cNvCxnSpPr>
              <a:cxnSpLocks/>
              <a:stCxn id="45" idx="6"/>
              <a:endCxn id="42" idx="2"/>
            </p:cNvCxnSpPr>
            <p:nvPr/>
          </p:nvCxnSpPr>
          <p:spPr>
            <a:xfrm>
              <a:off x="4986655" y="4295834"/>
              <a:ext cx="2778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E5E6D2C-48C3-4A0E-9F5F-047FBAF350FE}"/>
                </a:ext>
              </a:extLst>
            </p:cNvPr>
            <p:cNvSpPr txBox="1"/>
            <p:nvPr/>
          </p:nvSpPr>
          <p:spPr>
            <a:xfrm>
              <a:off x="2954152" y="398609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F608EA-0784-43D1-8297-182C1FFEC077}"/>
                </a:ext>
              </a:extLst>
            </p:cNvPr>
            <p:cNvSpPr txBox="1"/>
            <p:nvPr/>
          </p:nvSpPr>
          <p:spPr>
            <a:xfrm>
              <a:off x="6209977" y="3977242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E8D26C2-CE30-4668-A08C-6277BE1104BE}"/>
                    </a:ext>
                  </a:extLst>
                </p:cNvPr>
                <p:cNvSpPr txBox="1"/>
                <p:nvPr/>
              </p:nvSpPr>
              <p:spPr>
                <a:xfrm>
                  <a:off x="4421336" y="5003964"/>
                  <a:ext cx="10167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E8D26C2-CE30-4668-A08C-6277BE110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336" y="5003964"/>
                  <a:ext cx="1016753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B0D7AD00-D717-4158-9B45-50763C6CCF5D}"/>
                </a:ext>
              </a:extLst>
            </p:cNvPr>
            <p:cNvSpPr txBox="1"/>
            <p:nvPr/>
          </p:nvSpPr>
          <p:spPr>
            <a:xfrm>
              <a:off x="4052820" y="395728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F7A7007-EE9A-4D05-BEB3-151BA6306C61}"/>
                </a:ext>
              </a:extLst>
            </p:cNvPr>
            <p:cNvSpPr txBox="1"/>
            <p:nvPr/>
          </p:nvSpPr>
          <p:spPr>
            <a:xfrm>
              <a:off x="5213296" y="348860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FE493B5-EE51-4A89-B914-E3C8F9FE280A}"/>
                </a:ext>
              </a:extLst>
            </p:cNvPr>
            <p:cNvSpPr/>
            <p:nvPr/>
          </p:nvSpPr>
          <p:spPr>
            <a:xfrm>
              <a:off x="3687408" y="36009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连接符: 曲线 63">
              <a:extLst>
                <a:ext uri="{FF2B5EF4-FFF2-40B4-BE49-F238E27FC236}">
                  <a16:creationId xmlns:a16="http://schemas.microsoft.com/office/drawing/2014/main" id="{3C70ADBE-6737-42F1-A92E-4807E756FF6A}"/>
                </a:ext>
              </a:extLst>
            </p:cNvPr>
            <p:cNvCxnSpPr>
              <a:cxnSpLocks/>
              <a:stCxn id="59" idx="6"/>
              <a:endCxn id="45" idx="1"/>
            </p:cNvCxnSpPr>
            <p:nvPr/>
          </p:nvCxnSpPr>
          <p:spPr>
            <a:xfrm>
              <a:off x="4047448" y="3780924"/>
              <a:ext cx="631894" cy="38761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7C60160-276A-426E-A374-6449D89E68D3}"/>
                </a:ext>
              </a:extLst>
            </p:cNvPr>
            <p:cNvSpPr txBox="1"/>
            <p:nvPr/>
          </p:nvSpPr>
          <p:spPr>
            <a:xfrm>
              <a:off x="4184585" y="351985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26B77B9-B9B8-4584-ACFF-B69DBF8E1F6C}"/>
                </a:ext>
              </a:extLst>
            </p:cNvPr>
            <p:cNvSpPr/>
            <p:nvPr/>
          </p:nvSpPr>
          <p:spPr>
            <a:xfrm>
              <a:off x="5645481" y="356787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6" name="连接符: 曲线 75">
              <a:extLst>
                <a:ext uri="{FF2B5EF4-FFF2-40B4-BE49-F238E27FC236}">
                  <a16:creationId xmlns:a16="http://schemas.microsoft.com/office/drawing/2014/main" id="{9E358EB6-FA79-4A0C-97CF-BFC08E614EFF}"/>
                </a:ext>
              </a:extLst>
            </p:cNvPr>
            <p:cNvCxnSpPr>
              <a:cxnSpLocks/>
              <a:stCxn id="73" idx="2"/>
              <a:endCxn id="45" idx="7"/>
            </p:cNvCxnSpPr>
            <p:nvPr/>
          </p:nvCxnSpPr>
          <p:spPr>
            <a:xfrm rot="10800000" flipV="1">
              <a:off x="4933929" y="3747891"/>
              <a:ext cx="711553" cy="42064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16B185FE-5CF4-4E96-BDF8-00F2DE3BAB33}"/>
                </a:ext>
              </a:extLst>
            </p:cNvPr>
            <p:cNvSpPr txBox="1"/>
            <p:nvPr/>
          </p:nvSpPr>
          <p:spPr>
            <a:xfrm>
              <a:off x="5303390" y="392791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44BA266B-B503-41C1-B003-B543B296C3F5}"/>
                </a:ext>
              </a:extLst>
            </p:cNvPr>
            <p:cNvSpPr/>
            <p:nvPr/>
          </p:nvSpPr>
          <p:spPr>
            <a:xfrm>
              <a:off x="3682511" y="51561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AD26A76A-D732-40D7-B6E8-05852D86AFED}"/>
                </a:ext>
              </a:extLst>
            </p:cNvPr>
            <p:cNvSpPr/>
            <p:nvPr/>
          </p:nvSpPr>
          <p:spPr>
            <a:xfrm>
              <a:off x="5645481" y="515618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6B13DE5D-E6CF-4684-BCE5-4E6F8D474874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4042551" y="5336205"/>
              <a:ext cx="16029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6CF23F18-13B2-4002-A637-03EF84BD5D7F}"/>
                </a:ext>
              </a:extLst>
            </p:cNvPr>
            <p:cNvCxnSpPr>
              <a:cxnSpLocks/>
              <a:stCxn id="45" idx="3"/>
              <a:endCxn id="84" idx="7"/>
            </p:cNvCxnSpPr>
            <p:nvPr/>
          </p:nvCxnSpPr>
          <p:spPr>
            <a:xfrm flipH="1">
              <a:off x="3989824" y="4423127"/>
              <a:ext cx="689518" cy="7857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3892596F-5AC5-4C8F-BE6B-7BF2758982B8}"/>
                </a:ext>
              </a:extLst>
            </p:cNvPr>
            <p:cNvCxnSpPr>
              <a:cxnSpLocks/>
              <a:stCxn id="85" idx="1"/>
              <a:endCxn id="45" idx="5"/>
            </p:cNvCxnSpPr>
            <p:nvPr/>
          </p:nvCxnSpPr>
          <p:spPr>
            <a:xfrm flipH="1" flipV="1">
              <a:off x="4933928" y="4423127"/>
              <a:ext cx="764280" cy="7857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7ECC4D44-B286-4714-9587-2FCAE57A5CF6}"/>
                </a:ext>
              </a:extLst>
            </p:cNvPr>
            <p:cNvSpPr txBox="1"/>
            <p:nvPr/>
          </p:nvSpPr>
          <p:spPr>
            <a:xfrm>
              <a:off x="3735238" y="4550420"/>
              <a:ext cx="720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10|01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8FA6D18-85CC-4D00-A395-EB0A9E12A7BA}"/>
                </a:ext>
              </a:extLst>
            </p:cNvPr>
            <p:cNvSpPr txBox="1"/>
            <p:nvPr/>
          </p:nvSpPr>
          <p:spPr>
            <a:xfrm>
              <a:off x="5289705" y="4533035"/>
              <a:ext cx="720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10|01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243C734E-60AA-4DEC-A9FE-1A3D167E986A}"/>
                </a:ext>
              </a:extLst>
            </p:cNvPr>
            <p:cNvCxnSpPr>
              <a:cxnSpLocks/>
              <a:stCxn id="45" idx="1"/>
              <a:endCxn id="59" idx="5"/>
            </p:cNvCxnSpPr>
            <p:nvPr/>
          </p:nvCxnSpPr>
          <p:spPr>
            <a:xfrm flipH="1" flipV="1">
              <a:off x="3994721" y="3908217"/>
              <a:ext cx="684621" cy="2603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399DC0E6-A4BD-41E9-984D-26C5D62EBCF5}"/>
                </a:ext>
              </a:extLst>
            </p:cNvPr>
            <p:cNvCxnSpPr>
              <a:cxnSpLocks/>
              <a:stCxn id="45" idx="7"/>
              <a:endCxn id="73" idx="3"/>
            </p:cNvCxnSpPr>
            <p:nvPr/>
          </p:nvCxnSpPr>
          <p:spPr>
            <a:xfrm flipV="1">
              <a:off x="4933928" y="3875185"/>
              <a:ext cx="764280" cy="293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11BF5BD-B394-426A-A208-AEA319CD6B26}"/>
              </a:ext>
            </a:extLst>
          </p:cNvPr>
          <p:cNvGrpSpPr/>
          <p:nvPr/>
        </p:nvGrpSpPr>
        <p:grpSpPr>
          <a:xfrm>
            <a:off x="1080122" y="4005064"/>
            <a:ext cx="7044914" cy="2820161"/>
            <a:chOff x="1080122" y="4005064"/>
            <a:chExt cx="7044914" cy="2820161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0C552A3-07AA-41E8-84A6-9F6580904D98}"/>
                </a:ext>
              </a:extLst>
            </p:cNvPr>
            <p:cNvSpPr/>
            <p:nvPr/>
          </p:nvSpPr>
          <p:spPr>
            <a:xfrm>
              <a:off x="1488233" y="463227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BF9F7ED-041C-4B0A-BE42-787B4538C847}"/>
                </a:ext>
              </a:extLst>
            </p:cNvPr>
            <p:cNvSpPr/>
            <p:nvPr/>
          </p:nvSpPr>
          <p:spPr>
            <a:xfrm>
              <a:off x="7764996" y="463227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141F5775-2202-4B03-BEC7-AA46698D64C3}"/>
                </a:ext>
              </a:extLst>
            </p:cNvPr>
            <p:cNvCxnSpPr>
              <a:cxnSpLocks/>
              <a:stCxn id="51" idx="6"/>
              <a:endCxn id="57" idx="2"/>
            </p:cNvCxnSpPr>
            <p:nvPr/>
          </p:nvCxnSpPr>
          <p:spPr>
            <a:xfrm>
              <a:off x="1848273" y="4812294"/>
              <a:ext cx="27783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76FC3504-6A02-42B4-A3FB-A33467D7AEBC}"/>
                </a:ext>
              </a:extLst>
            </p:cNvPr>
            <p:cNvSpPr/>
            <p:nvPr/>
          </p:nvSpPr>
          <p:spPr>
            <a:xfrm>
              <a:off x="1080122" y="4696971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D5F24C0-3D9F-47B1-AF47-05A13DC6E5A1}"/>
                </a:ext>
              </a:extLst>
            </p:cNvPr>
            <p:cNvSpPr/>
            <p:nvPr/>
          </p:nvSpPr>
          <p:spPr>
            <a:xfrm>
              <a:off x="4626615" y="463227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872A09E-F8D2-46C8-AD60-F764933F2239}"/>
                </a:ext>
              </a:extLst>
            </p:cNvPr>
            <p:cNvCxnSpPr>
              <a:cxnSpLocks/>
              <a:stCxn id="57" idx="6"/>
              <a:endCxn id="52" idx="2"/>
            </p:cNvCxnSpPr>
            <p:nvPr/>
          </p:nvCxnSpPr>
          <p:spPr>
            <a:xfrm>
              <a:off x="4986655" y="4812294"/>
              <a:ext cx="2778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E4A07C9-124E-4914-B61D-B1DCFBA87E3B}"/>
                </a:ext>
              </a:extLst>
            </p:cNvPr>
            <p:cNvSpPr txBox="1"/>
            <p:nvPr/>
          </p:nvSpPr>
          <p:spPr>
            <a:xfrm>
              <a:off x="2954152" y="450255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7A902A2-0E24-4578-AE74-D163727F6778}"/>
                </a:ext>
              </a:extLst>
            </p:cNvPr>
            <p:cNvSpPr txBox="1"/>
            <p:nvPr/>
          </p:nvSpPr>
          <p:spPr>
            <a:xfrm>
              <a:off x="6209977" y="4493702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E33D895-E839-47D9-8BCF-963EB6D93A72}"/>
                </a:ext>
              </a:extLst>
            </p:cNvPr>
            <p:cNvSpPr txBox="1"/>
            <p:nvPr/>
          </p:nvSpPr>
          <p:spPr>
            <a:xfrm>
              <a:off x="4052820" y="447374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BE31026-A65E-487E-A8FB-3D4890090390}"/>
                </a:ext>
              </a:extLst>
            </p:cNvPr>
            <p:cNvSpPr txBox="1"/>
            <p:nvPr/>
          </p:nvSpPr>
          <p:spPr>
            <a:xfrm>
              <a:off x="5213296" y="400506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2D6750EF-3AD7-4A5C-BB0F-B13F60D32AFD}"/>
                </a:ext>
              </a:extLst>
            </p:cNvPr>
            <p:cNvSpPr/>
            <p:nvPr/>
          </p:nvSpPr>
          <p:spPr>
            <a:xfrm>
              <a:off x="3687408" y="41173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7" name="连接符: 曲线 66">
              <a:extLst>
                <a:ext uri="{FF2B5EF4-FFF2-40B4-BE49-F238E27FC236}">
                  <a16:creationId xmlns:a16="http://schemas.microsoft.com/office/drawing/2014/main" id="{BD123D69-01A0-4655-B6AC-DCC9F2267163}"/>
                </a:ext>
              </a:extLst>
            </p:cNvPr>
            <p:cNvCxnSpPr>
              <a:cxnSpLocks/>
              <a:stCxn id="66" idx="6"/>
              <a:endCxn id="57" idx="1"/>
            </p:cNvCxnSpPr>
            <p:nvPr/>
          </p:nvCxnSpPr>
          <p:spPr>
            <a:xfrm>
              <a:off x="4047448" y="4297384"/>
              <a:ext cx="631894" cy="38761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36ED14-1524-436B-A544-C75240D20987}"/>
                </a:ext>
              </a:extLst>
            </p:cNvPr>
            <p:cNvSpPr txBox="1"/>
            <p:nvPr/>
          </p:nvSpPr>
          <p:spPr>
            <a:xfrm>
              <a:off x="4184585" y="403631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1EFF1338-5E47-458D-B1FD-3C4F85AC0775}"/>
                </a:ext>
              </a:extLst>
            </p:cNvPr>
            <p:cNvSpPr/>
            <p:nvPr/>
          </p:nvSpPr>
          <p:spPr>
            <a:xfrm>
              <a:off x="5645481" y="408433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连接符: 曲线 70">
              <a:extLst>
                <a:ext uri="{FF2B5EF4-FFF2-40B4-BE49-F238E27FC236}">
                  <a16:creationId xmlns:a16="http://schemas.microsoft.com/office/drawing/2014/main" id="{3D29DF83-92AB-492E-9EA2-22480CE8DF5D}"/>
                </a:ext>
              </a:extLst>
            </p:cNvPr>
            <p:cNvCxnSpPr>
              <a:cxnSpLocks/>
              <a:stCxn id="69" idx="2"/>
              <a:endCxn id="57" idx="7"/>
            </p:cNvCxnSpPr>
            <p:nvPr/>
          </p:nvCxnSpPr>
          <p:spPr>
            <a:xfrm rot="10800000" flipV="1">
              <a:off x="4933929" y="4264351"/>
              <a:ext cx="711553" cy="42064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92BDEE7-BCF5-49A6-BBE9-1C6AE21E9802}"/>
                </a:ext>
              </a:extLst>
            </p:cNvPr>
            <p:cNvSpPr txBox="1"/>
            <p:nvPr/>
          </p:nvSpPr>
          <p:spPr>
            <a:xfrm>
              <a:off x="5303390" y="444437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67675E35-3DE6-4D7C-A239-C004F0A7339E}"/>
                </a:ext>
              </a:extLst>
            </p:cNvPr>
            <p:cNvSpPr/>
            <p:nvPr/>
          </p:nvSpPr>
          <p:spPr>
            <a:xfrm>
              <a:off x="3682511" y="567264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BE7799-0844-42C9-8BFF-E9229933F8F7}"/>
                </a:ext>
              </a:extLst>
            </p:cNvPr>
            <p:cNvSpPr/>
            <p:nvPr/>
          </p:nvSpPr>
          <p:spPr>
            <a:xfrm>
              <a:off x="5645481" y="567264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E055B9BC-67DD-4277-A4C3-A549522F4FA5}"/>
                </a:ext>
              </a:extLst>
            </p:cNvPr>
            <p:cNvCxnSpPr>
              <a:cxnSpLocks/>
              <a:stCxn id="57" idx="3"/>
              <a:endCxn id="74" idx="7"/>
            </p:cNvCxnSpPr>
            <p:nvPr/>
          </p:nvCxnSpPr>
          <p:spPr>
            <a:xfrm flipH="1">
              <a:off x="3989824" y="4939587"/>
              <a:ext cx="689518" cy="7857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A4324DE0-70A1-47C4-95A3-AB2B373DC9AD}"/>
                </a:ext>
              </a:extLst>
            </p:cNvPr>
            <p:cNvCxnSpPr>
              <a:cxnSpLocks/>
              <a:stCxn id="75" idx="1"/>
              <a:endCxn id="57" idx="5"/>
            </p:cNvCxnSpPr>
            <p:nvPr/>
          </p:nvCxnSpPr>
          <p:spPr>
            <a:xfrm flipH="1" flipV="1">
              <a:off x="4933928" y="4939587"/>
              <a:ext cx="764280" cy="7857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2F37CD61-EEB9-4C63-BDA0-266CDC80477C}"/>
                </a:ext>
              </a:extLst>
            </p:cNvPr>
            <p:cNvSpPr txBox="1"/>
            <p:nvPr/>
          </p:nvSpPr>
          <p:spPr>
            <a:xfrm>
              <a:off x="3919876" y="5090301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F5805446-DB1E-4E0C-BD40-3458586FCFC5}"/>
                </a:ext>
              </a:extLst>
            </p:cNvPr>
            <p:cNvCxnSpPr>
              <a:cxnSpLocks/>
              <a:stCxn id="57" idx="1"/>
              <a:endCxn id="66" idx="5"/>
            </p:cNvCxnSpPr>
            <p:nvPr/>
          </p:nvCxnSpPr>
          <p:spPr>
            <a:xfrm flipH="1" flipV="1">
              <a:off x="3994721" y="4424677"/>
              <a:ext cx="684621" cy="2603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C3FF2126-DA84-4436-9FD2-10C570DEEAA4}"/>
                </a:ext>
              </a:extLst>
            </p:cNvPr>
            <p:cNvCxnSpPr>
              <a:cxnSpLocks/>
              <a:stCxn id="57" idx="7"/>
              <a:endCxn id="69" idx="3"/>
            </p:cNvCxnSpPr>
            <p:nvPr/>
          </p:nvCxnSpPr>
          <p:spPr>
            <a:xfrm flipV="1">
              <a:off x="4933928" y="4391645"/>
              <a:ext cx="764280" cy="293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AAEA9154-0CF3-4A16-95A8-6CAB1EDC9EBF}"/>
                </a:ext>
              </a:extLst>
            </p:cNvPr>
            <p:cNvSpPr/>
            <p:nvPr/>
          </p:nvSpPr>
          <p:spPr>
            <a:xfrm>
              <a:off x="4626615" y="619522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8" name="连接符: 曲线 87">
              <a:extLst>
                <a:ext uri="{FF2B5EF4-FFF2-40B4-BE49-F238E27FC236}">
                  <a16:creationId xmlns:a16="http://schemas.microsoft.com/office/drawing/2014/main" id="{8F2354B8-16C2-482B-BB50-E2083069DB93}"/>
                </a:ext>
              </a:extLst>
            </p:cNvPr>
            <p:cNvCxnSpPr>
              <a:cxnSpLocks/>
              <a:stCxn id="57" idx="4"/>
              <a:endCxn id="74" idx="6"/>
            </p:cNvCxnSpPr>
            <p:nvPr/>
          </p:nvCxnSpPr>
          <p:spPr>
            <a:xfrm rot="5400000">
              <a:off x="3994418" y="5040447"/>
              <a:ext cx="860351" cy="76408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3C6DF702-0E79-4300-AB3A-37DE8AE96D0C}"/>
                </a:ext>
              </a:extLst>
            </p:cNvPr>
            <p:cNvSpPr txBox="1"/>
            <p:nvPr/>
          </p:nvSpPr>
          <p:spPr>
            <a:xfrm>
              <a:off x="4317872" y="523459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0" name="连接符: 曲线 89">
              <a:extLst>
                <a:ext uri="{FF2B5EF4-FFF2-40B4-BE49-F238E27FC236}">
                  <a16:creationId xmlns:a16="http://schemas.microsoft.com/office/drawing/2014/main" id="{DDF8BB9C-73B5-4F30-AAAD-EC84E28EB31B}"/>
                </a:ext>
              </a:extLst>
            </p:cNvPr>
            <p:cNvCxnSpPr>
              <a:cxnSpLocks/>
              <a:stCxn id="75" idx="0"/>
              <a:endCxn id="57" idx="6"/>
            </p:cNvCxnSpPr>
            <p:nvPr/>
          </p:nvCxnSpPr>
          <p:spPr>
            <a:xfrm rot="16200000" flipV="1">
              <a:off x="4975903" y="4823047"/>
              <a:ext cx="860351" cy="838846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1E58FA20-4EAE-44CC-927E-C3C2E6FBCDC4}"/>
                </a:ext>
              </a:extLst>
            </p:cNvPr>
            <p:cNvSpPr txBox="1"/>
            <p:nvPr/>
          </p:nvSpPr>
          <p:spPr>
            <a:xfrm>
              <a:off x="4864194" y="5119606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75D6EB0-66C6-4815-8EB8-AEC570D4ACB7}"/>
                </a:ext>
              </a:extLst>
            </p:cNvPr>
            <p:cNvSpPr txBox="1"/>
            <p:nvPr/>
          </p:nvSpPr>
          <p:spPr>
            <a:xfrm>
              <a:off x="5612942" y="500082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5" name="连接符: 曲线 94">
              <a:extLst>
                <a:ext uri="{FF2B5EF4-FFF2-40B4-BE49-F238E27FC236}">
                  <a16:creationId xmlns:a16="http://schemas.microsoft.com/office/drawing/2014/main" id="{A4F7942C-47E4-4EC4-BA68-513226DFCADA}"/>
                </a:ext>
              </a:extLst>
            </p:cNvPr>
            <p:cNvCxnSpPr>
              <a:cxnSpLocks/>
              <a:stCxn id="74" idx="4"/>
              <a:endCxn id="87" idx="2"/>
            </p:cNvCxnSpPr>
            <p:nvPr/>
          </p:nvCxnSpPr>
          <p:spPr>
            <a:xfrm rot="16200000" flipH="1">
              <a:off x="4073291" y="5821925"/>
              <a:ext cx="342564" cy="76408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连接符: 曲线 96">
              <a:extLst>
                <a:ext uri="{FF2B5EF4-FFF2-40B4-BE49-F238E27FC236}">
                  <a16:creationId xmlns:a16="http://schemas.microsoft.com/office/drawing/2014/main" id="{3FF45FAE-940D-4A48-96A3-C6C2AE68C618}"/>
                </a:ext>
              </a:extLst>
            </p:cNvPr>
            <p:cNvCxnSpPr>
              <a:cxnSpLocks/>
              <a:stCxn id="87" idx="6"/>
              <a:endCxn id="75" idx="4"/>
            </p:cNvCxnSpPr>
            <p:nvPr/>
          </p:nvCxnSpPr>
          <p:spPr>
            <a:xfrm flipV="1">
              <a:off x="4986655" y="6032685"/>
              <a:ext cx="838846" cy="34256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连接符: 曲线 98">
              <a:extLst>
                <a:ext uri="{FF2B5EF4-FFF2-40B4-BE49-F238E27FC236}">
                  <a16:creationId xmlns:a16="http://schemas.microsoft.com/office/drawing/2014/main" id="{52A56EB8-9328-4773-A6D8-421F3FAEA3B9}"/>
                </a:ext>
              </a:extLst>
            </p:cNvPr>
            <p:cNvCxnSpPr>
              <a:cxnSpLocks/>
              <a:stCxn id="87" idx="3"/>
              <a:endCxn id="87" idx="5"/>
            </p:cNvCxnSpPr>
            <p:nvPr/>
          </p:nvCxnSpPr>
          <p:spPr>
            <a:xfrm rot="16200000" flipH="1">
              <a:off x="4806635" y="637524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E5A07BA-AAC8-4A7F-AE84-22CD6A8B79F5}"/>
                </a:ext>
              </a:extLst>
            </p:cNvPr>
            <p:cNvSpPr txBox="1"/>
            <p:nvPr/>
          </p:nvSpPr>
          <p:spPr>
            <a:xfrm>
              <a:off x="4950635" y="6486671"/>
              <a:ext cx="720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00|11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3CB8A0AE-095A-48AA-98C7-0ABFE04CADC3}"/>
                </a:ext>
              </a:extLst>
            </p:cNvPr>
            <p:cNvSpPr txBox="1"/>
            <p:nvPr/>
          </p:nvSpPr>
          <p:spPr>
            <a:xfrm>
              <a:off x="4067649" y="596139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89997C33-070F-41A8-801E-884286915FC3}"/>
                </a:ext>
              </a:extLst>
            </p:cNvPr>
            <p:cNvSpPr txBox="1"/>
            <p:nvPr/>
          </p:nvSpPr>
          <p:spPr>
            <a:xfrm>
              <a:off x="5223952" y="5998473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80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7FC60D-7168-47C6-900A-7DEAF981A879}"/>
              </a:ext>
            </a:extLst>
          </p:cNvPr>
          <p:cNvGrpSpPr/>
          <p:nvPr/>
        </p:nvGrpSpPr>
        <p:grpSpPr>
          <a:xfrm>
            <a:off x="911462" y="548680"/>
            <a:ext cx="7044914" cy="2820161"/>
            <a:chOff x="1080122" y="4005064"/>
            <a:chExt cx="7044914" cy="2820161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0C552A3-07AA-41E8-84A6-9F6580904D98}"/>
                </a:ext>
              </a:extLst>
            </p:cNvPr>
            <p:cNvSpPr/>
            <p:nvPr/>
          </p:nvSpPr>
          <p:spPr>
            <a:xfrm>
              <a:off x="1488233" y="463227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BF9F7ED-041C-4B0A-BE42-787B4538C847}"/>
                </a:ext>
              </a:extLst>
            </p:cNvPr>
            <p:cNvSpPr/>
            <p:nvPr/>
          </p:nvSpPr>
          <p:spPr>
            <a:xfrm>
              <a:off x="7764996" y="463227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141F5775-2202-4B03-BEC7-AA46698D64C3}"/>
                </a:ext>
              </a:extLst>
            </p:cNvPr>
            <p:cNvCxnSpPr>
              <a:cxnSpLocks/>
              <a:stCxn id="51" idx="6"/>
              <a:endCxn id="57" idx="2"/>
            </p:cNvCxnSpPr>
            <p:nvPr/>
          </p:nvCxnSpPr>
          <p:spPr>
            <a:xfrm>
              <a:off x="1848273" y="4812294"/>
              <a:ext cx="27783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76FC3504-6A02-42B4-A3FB-A33467D7AEBC}"/>
                </a:ext>
              </a:extLst>
            </p:cNvPr>
            <p:cNvSpPr/>
            <p:nvPr/>
          </p:nvSpPr>
          <p:spPr>
            <a:xfrm>
              <a:off x="1080122" y="4696971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D5F24C0-3D9F-47B1-AF47-05A13DC6E5A1}"/>
                </a:ext>
              </a:extLst>
            </p:cNvPr>
            <p:cNvSpPr/>
            <p:nvPr/>
          </p:nvSpPr>
          <p:spPr>
            <a:xfrm>
              <a:off x="4626615" y="463227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872A09E-F8D2-46C8-AD60-F764933F2239}"/>
                </a:ext>
              </a:extLst>
            </p:cNvPr>
            <p:cNvCxnSpPr>
              <a:cxnSpLocks/>
              <a:stCxn id="57" idx="6"/>
              <a:endCxn id="52" idx="2"/>
            </p:cNvCxnSpPr>
            <p:nvPr/>
          </p:nvCxnSpPr>
          <p:spPr>
            <a:xfrm>
              <a:off x="4986655" y="4812294"/>
              <a:ext cx="2778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E4A07C9-124E-4914-B61D-B1DCFBA87E3B}"/>
                </a:ext>
              </a:extLst>
            </p:cNvPr>
            <p:cNvSpPr txBox="1"/>
            <p:nvPr/>
          </p:nvSpPr>
          <p:spPr>
            <a:xfrm>
              <a:off x="2954152" y="450255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7A902A2-0E24-4578-AE74-D163727F6778}"/>
                </a:ext>
              </a:extLst>
            </p:cNvPr>
            <p:cNvSpPr txBox="1"/>
            <p:nvPr/>
          </p:nvSpPr>
          <p:spPr>
            <a:xfrm>
              <a:off x="6209977" y="4493702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E33D895-E839-47D9-8BCF-963EB6D93A72}"/>
                </a:ext>
              </a:extLst>
            </p:cNvPr>
            <p:cNvSpPr txBox="1"/>
            <p:nvPr/>
          </p:nvSpPr>
          <p:spPr>
            <a:xfrm>
              <a:off x="4052820" y="447374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BE31026-A65E-487E-A8FB-3D4890090390}"/>
                </a:ext>
              </a:extLst>
            </p:cNvPr>
            <p:cNvSpPr txBox="1"/>
            <p:nvPr/>
          </p:nvSpPr>
          <p:spPr>
            <a:xfrm>
              <a:off x="5213296" y="400506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2D6750EF-3AD7-4A5C-BB0F-B13F60D32AFD}"/>
                </a:ext>
              </a:extLst>
            </p:cNvPr>
            <p:cNvSpPr/>
            <p:nvPr/>
          </p:nvSpPr>
          <p:spPr>
            <a:xfrm>
              <a:off x="3687408" y="41173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7" name="连接符: 曲线 66">
              <a:extLst>
                <a:ext uri="{FF2B5EF4-FFF2-40B4-BE49-F238E27FC236}">
                  <a16:creationId xmlns:a16="http://schemas.microsoft.com/office/drawing/2014/main" id="{BD123D69-01A0-4655-B6AC-DCC9F2267163}"/>
                </a:ext>
              </a:extLst>
            </p:cNvPr>
            <p:cNvCxnSpPr>
              <a:cxnSpLocks/>
              <a:stCxn id="66" idx="6"/>
              <a:endCxn id="57" idx="1"/>
            </p:cNvCxnSpPr>
            <p:nvPr/>
          </p:nvCxnSpPr>
          <p:spPr>
            <a:xfrm>
              <a:off x="4047448" y="4297384"/>
              <a:ext cx="631894" cy="38761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36ED14-1524-436B-A544-C75240D20987}"/>
                </a:ext>
              </a:extLst>
            </p:cNvPr>
            <p:cNvSpPr txBox="1"/>
            <p:nvPr/>
          </p:nvSpPr>
          <p:spPr>
            <a:xfrm>
              <a:off x="4184585" y="403631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1EFF1338-5E47-458D-B1FD-3C4F85AC0775}"/>
                </a:ext>
              </a:extLst>
            </p:cNvPr>
            <p:cNvSpPr/>
            <p:nvPr/>
          </p:nvSpPr>
          <p:spPr>
            <a:xfrm>
              <a:off x="5645481" y="408433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连接符: 曲线 70">
              <a:extLst>
                <a:ext uri="{FF2B5EF4-FFF2-40B4-BE49-F238E27FC236}">
                  <a16:creationId xmlns:a16="http://schemas.microsoft.com/office/drawing/2014/main" id="{3D29DF83-92AB-492E-9EA2-22480CE8DF5D}"/>
                </a:ext>
              </a:extLst>
            </p:cNvPr>
            <p:cNvCxnSpPr>
              <a:cxnSpLocks/>
              <a:stCxn id="69" idx="2"/>
              <a:endCxn id="57" idx="7"/>
            </p:cNvCxnSpPr>
            <p:nvPr/>
          </p:nvCxnSpPr>
          <p:spPr>
            <a:xfrm rot="10800000" flipV="1">
              <a:off x="4933929" y="4264351"/>
              <a:ext cx="711553" cy="42064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92BDEE7-BCF5-49A6-BBE9-1C6AE21E9802}"/>
                </a:ext>
              </a:extLst>
            </p:cNvPr>
            <p:cNvSpPr txBox="1"/>
            <p:nvPr/>
          </p:nvSpPr>
          <p:spPr>
            <a:xfrm>
              <a:off x="5303390" y="444437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67675E35-3DE6-4D7C-A239-C004F0A7339E}"/>
                </a:ext>
              </a:extLst>
            </p:cNvPr>
            <p:cNvSpPr/>
            <p:nvPr/>
          </p:nvSpPr>
          <p:spPr>
            <a:xfrm>
              <a:off x="3682511" y="567264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BE7799-0844-42C9-8BFF-E9229933F8F7}"/>
                </a:ext>
              </a:extLst>
            </p:cNvPr>
            <p:cNvSpPr/>
            <p:nvPr/>
          </p:nvSpPr>
          <p:spPr>
            <a:xfrm>
              <a:off x="5645481" y="567264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E055B9BC-67DD-4277-A4C3-A549522F4FA5}"/>
                </a:ext>
              </a:extLst>
            </p:cNvPr>
            <p:cNvCxnSpPr>
              <a:cxnSpLocks/>
              <a:stCxn id="57" idx="3"/>
              <a:endCxn id="74" idx="7"/>
            </p:cNvCxnSpPr>
            <p:nvPr/>
          </p:nvCxnSpPr>
          <p:spPr>
            <a:xfrm flipH="1">
              <a:off x="3989824" y="4939587"/>
              <a:ext cx="689518" cy="7857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A4324DE0-70A1-47C4-95A3-AB2B373DC9AD}"/>
                </a:ext>
              </a:extLst>
            </p:cNvPr>
            <p:cNvCxnSpPr>
              <a:cxnSpLocks/>
              <a:stCxn id="75" idx="1"/>
              <a:endCxn id="57" idx="5"/>
            </p:cNvCxnSpPr>
            <p:nvPr/>
          </p:nvCxnSpPr>
          <p:spPr>
            <a:xfrm flipH="1" flipV="1">
              <a:off x="4933928" y="4939587"/>
              <a:ext cx="764280" cy="7857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2F37CD61-EEB9-4C63-BDA0-266CDC80477C}"/>
                </a:ext>
              </a:extLst>
            </p:cNvPr>
            <p:cNvSpPr txBox="1"/>
            <p:nvPr/>
          </p:nvSpPr>
          <p:spPr>
            <a:xfrm>
              <a:off x="3919876" y="5090301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F5805446-DB1E-4E0C-BD40-3458586FCFC5}"/>
                </a:ext>
              </a:extLst>
            </p:cNvPr>
            <p:cNvCxnSpPr>
              <a:cxnSpLocks/>
              <a:stCxn id="57" idx="1"/>
              <a:endCxn id="66" idx="5"/>
            </p:cNvCxnSpPr>
            <p:nvPr/>
          </p:nvCxnSpPr>
          <p:spPr>
            <a:xfrm flipH="1" flipV="1">
              <a:off x="3994721" y="4424677"/>
              <a:ext cx="684621" cy="2603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C3FF2126-DA84-4436-9FD2-10C570DEEAA4}"/>
                </a:ext>
              </a:extLst>
            </p:cNvPr>
            <p:cNvCxnSpPr>
              <a:cxnSpLocks/>
              <a:stCxn id="57" idx="7"/>
              <a:endCxn id="69" idx="3"/>
            </p:cNvCxnSpPr>
            <p:nvPr/>
          </p:nvCxnSpPr>
          <p:spPr>
            <a:xfrm flipV="1">
              <a:off x="4933928" y="4391645"/>
              <a:ext cx="764280" cy="293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AAEA9154-0CF3-4A16-95A8-6CAB1EDC9EBF}"/>
                </a:ext>
              </a:extLst>
            </p:cNvPr>
            <p:cNvSpPr/>
            <p:nvPr/>
          </p:nvSpPr>
          <p:spPr>
            <a:xfrm>
              <a:off x="4626615" y="619522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8" name="连接符: 曲线 87">
              <a:extLst>
                <a:ext uri="{FF2B5EF4-FFF2-40B4-BE49-F238E27FC236}">
                  <a16:creationId xmlns:a16="http://schemas.microsoft.com/office/drawing/2014/main" id="{8F2354B8-16C2-482B-BB50-E2083069DB93}"/>
                </a:ext>
              </a:extLst>
            </p:cNvPr>
            <p:cNvCxnSpPr>
              <a:cxnSpLocks/>
              <a:stCxn id="57" idx="4"/>
              <a:endCxn id="74" idx="6"/>
            </p:cNvCxnSpPr>
            <p:nvPr/>
          </p:nvCxnSpPr>
          <p:spPr>
            <a:xfrm rot="5400000">
              <a:off x="3994418" y="5040447"/>
              <a:ext cx="860351" cy="76408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3C6DF702-0E79-4300-AB3A-37DE8AE96D0C}"/>
                </a:ext>
              </a:extLst>
            </p:cNvPr>
            <p:cNvSpPr txBox="1"/>
            <p:nvPr/>
          </p:nvSpPr>
          <p:spPr>
            <a:xfrm>
              <a:off x="4317872" y="5234597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0" name="连接符: 曲线 89">
              <a:extLst>
                <a:ext uri="{FF2B5EF4-FFF2-40B4-BE49-F238E27FC236}">
                  <a16:creationId xmlns:a16="http://schemas.microsoft.com/office/drawing/2014/main" id="{DDF8BB9C-73B5-4F30-AAAD-EC84E28EB31B}"/>
                </a:ext>
              </a:extLst>
            </p:cNvPr>
            <p:cNvCxnSpPr>
              <a:cxnSpLocks/>
              <a:stCxn id="75" idx="0"/>
              <a:endCxn id="57" idx="6"/>
            </p:cNvCxnSpPr>
            <p:nvPr/>
          </p:nvCxnSpPr>
          <p:spPr>
            <a:xfrm rot="16200000" flipV="1">
              <a:off x="4975903" y="4823047"/>
              <a:ext cx="860351" cy="838846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1E58FA20-4EAE-44CC-927E-C3C2E6FBCDC4}"/>
                </a:ext>
              </a:extLst>
            </p:cNvPr>
            <p:cNvSpPr txBox="1"/>
            <p:nvPr/>
          </p:nvSpPr>
          <p:spPr>
            <a:xfrm>
              <a:off x="4864194" y="5119606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75D6EB0-66C6-4815-8EB8-AEC570D4ACB7}"/>
                </a:ext>
              </a:extLst>
            </p:cNvPr>
            <p:cNvSpPr txBox="1"/>
            <p:nvPr/>
          </p:nvSpPr>
          <p:spPr>
            <a:xfrm>
              <a:off x="5612942" y="500082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5" name="连接符: 曲线 94">
              <a:extLst>
                <a:ext uri="{FF2B5EF4-FFF2-40B4-BE49-F238E27FC236}">
                  <a16:creationId xmlns:a16="http://schemas.microsoft.com/office/drawing/2014/main" id="{A4F7942C-47E4-4EC4-BA68-513226DFCADA}"/>
                </a:ext>
              </a:extLst>
            </p:cNvPr>
            <p:cNvCxnSpPr>
              <a:cxnSpLocks/>
              <a:stCxn id="74" idx="4"/>
              <a:endCxn id="87" idx="2"/>
            </p:cNvCxnSpPr>
            <p:nvPr/>
          </p:nvCxnSpPr>
          <p:spPr>
            <a:xfrm rot="16200000" flipH="1">
              <a:off x="4073291" y="5821925"/>
              <a:ext cx="342564" cy="76408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连接符: 曲线 96">
              <a:extLst>
                <a:ext uri="{FF2B5EF4-FFF2-40B4-BE49-F238E27FC236}">
                  <a16:creationId xmlns:a16="http://schemas.microsoft.com/office/drawing/2014/main" id="{3FF45FAE-940D-4A48-96A3-C6C2AE68C618}"/>
                </a:ext>
              </a:extLst>
            </p:cNvPr>
            <p:cNvCxnSpPr>
              <a:cxnSpLocks/>
              <a:stCxn id="87" idx="6"/>
              <a:endCxn id="75" idx="4"/>
            </p:cNvCxnSpPr>
            <p:nvPr/>
          </p:nvCxnSpPr>
          <p:spPr>
            <a:xfrm flipV="1">
              <a:off x="4986655" y="6032685"/>
              <a:ext cx="838846" cy="34256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连接符: 曲线 98">
              <a:extLst>
                <a:ext uri="{FF2B5EF4-FFF2-40B4-BE49-F238E27FC236}">
                  <a16:creationId xmlns:a16="http://schemas.microsoft.com/office/drawing/2014/main" id="{52A56EB8-9328-4773-A6D8-421F3FAEA3B9}"/>
                </a:ext>
              </a:extLst>
            </p:cNvPr>
            <p:cNvCxnSpPr>
              <a:cxnSpLocks/>
              <a:stCxn id="87" idx="3"/>
              <a:endCxn id="87" idx="5"/>
            </p:cNvCxnSpPr>
            <p:nvPr/>
          </p:nvCxnSpPr>
          <p:spPr>
            <a:xfrm rot="16200000" flipH="1">
              <a:off x="4806635" y="637524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E5A07BA-AAC8-4A7F-AE84-22CD6A8B79F5}"/>
                </a:ext>
              </a:extLst>
            </p:cNvPr>
            <p:cNvSpPr txBox="1"/>
            <p:nvPr/>
          </p:nvSpPr>
          <p:spPr>
            <a:xfrm>
              <a:off x="4950635" y="6486671"/>
              <a:ext cx="720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00|11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9" name="文本框 178">
            <a:extLst>
              <a:ext uri="{FF2B5EF4-FFF2-40B4-BE49-F238E27FC236}">
                <a16:creationId xmlns:a16="http://schemas.microsoft.com/office/drawing/2014/main" id="{7561CDD2-B436-47A2-B947-33CD7164A9E4}"/>
              </a:ext>
            </a:extLst>
          </p:cNvPr>
          <p:cNvSpPr txBox="1"/>
          <p:nvPr/>
        </p:nvSpPr>
        <p:spPr>
          <a:xfrm>
            <a:off x="3906602" y="2545523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074378FB-0E92-4688-8587-AE333AEE01AF}"/>
              </a:ext>
            </a:extLst>
          </p:cNvPr>
          <p:cNvSpPr txBox="1"/>
          <p:nvPr/>
        </p:nvSpPr>
        <p:spPr>
          <a:xfrm>
            <a:off x="5114841" y="2545523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69E6CB5-57BD-4DC8-B8A5-1501801DFE45}"/>
              </a:ext>
            </a:extLst>
          </p:cNvPr>
          <p:cNvGrpSpPr/>
          <p:nvPr/>
        </p:nvGrpSpPr>
        <p:grpSpPr>
          <a:xfrm>
            <a:off x="959225" y="3904547"/>
            <a:ext cx="7044914" cy="2820161"/>
            <a:chOff x="959225" y="3904547"/>
            <a:chExt cx="7044914" cy="2820161"/>
          </a:xfrm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75D4E4BB-A8FB-42DD-BF8B-5E2CFD97F648}"/>
                </a:ext>
              </a:extLst>
            </p:cNvPr>
            <p:cNvSpPr/>
            <p:nvPr/>
          </p:nvSpPr>
          <p:spPr>
            <a:xfrm>
              <a:off x="1367336" y="453175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88D0C9E-C047-4F55-972B-8C5E472A7585}"/>
                </a:ext>
              </a:extLst>
            </p:cNvPr>
            <p:cNvSpPr/>
            <p:nvPr/>
          </p:nvSpPr>
          <p:spPr>
            <a:xfrm>
              <a:off x="7644099" y="4531757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8DB26DF1-3319-43C0-96EE-8A3223ECEE0A}"/>
                </a:ext>
              </a:extLst>
            </p:cNvPr>
            <p:cNvCxnSpPr>
              <a:cxnSpLocks/>
              <a:stCxn id="138" idx="6"/>
              <a:endCxn id="142" idx="2"/>
            </p:cNvCxnSpPr>
            <p:nvPr/>
          </p:nvCxnSpPr>
          <p:spPr>
            <a:xfrm>
              <a:off x="1727376" y="4711777"/>
              <a:ext cx="27783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箭头: 右 140">
              <a:extLst>
                <a:ext uri="{FF2B5EF4-FFF2-40B4-BE49-F238E27FC236}">
                  <a16:creationId xmlns:a16="http://schemas.microsoft.com/office/drawing/2014/main" id="{C73B98D1-7810-4A85-80F1-344B61A449A8}"/>
                </a:ext>
              </a:extLst>
            </p:cNvPr>
            <p:cNvSpPr/>
            <p:nvPr/>
          </p:nvSpPr>
          <p:spPr>
            <a:xfrm>
              <a:off x="959225" y="4596454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B6C21485-ACED-43DC-92CB-F2591FE26017}"/>
                </a:ext>
              </a:extLst>
            </p:cNvPr>
            <p:cNvSpPr/>
            <p:nvPr/>
          </p:nvSpPr>
          <p:spPr>
            <a:xfrm>
              <a:off x="4505718" y="453175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FAF115B4-6FB9-4245-BA99-47ACB15C1630}"/>
                </a:ext>
              </a:extLst>
            </p:cNvPr>
            <p:cNvCxnSpPr>
              <a:cxnSpLocks/>
              <a:stCxn id="142" idx="6"/>
              <a:endCxn id="139" idx="2"/>
            </p:cNvCxnSpPr>
            <p:nvPr/>
          </p:nvCxnSpPr>
          <p:spPr>
            <a:xfrm>
              <a:off x="4865758" y="4711777"/>
              <a:ext cx="2778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7B3D4FC9-045A-4FA4-BE81-99189D226918}"/>
                </a:ext>
              </a:extLst>
            </p:cNvPr>
            <p:cNvSpPr txBox="1"/>
            <p:nvPr/>
          </p:nvSpPr>
          <p:spPr>
            <a:xfrm>
              <a:off x="2833255" y="4402037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5BFDBB4-7C77-4959-B7E5-2C1449C1DA3F}"/>
                </a:ext>
              </a:extLst>
            </p:cNvPr>
            <p:cNvSpPr txBox="1"/>
            <p:nvPr/>
          </p:nvSpPr>
          <p:spPr>
            <a:xfrm>
              <a:off x="6089080" y="439318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B3BC416F-5D09-4175-B024-411EF820C986}"/>
                </a:ext>
              </a:extLst>
            </p:cNvPr>
            <p:cNvSpPr txBox="1"/>
            <p:nvPr/>
          </p:nvSpPr>
          <p:spPr>
            <a:xfrm>
              <a:off x="3931923" y="4373223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691D443-B4C4-4642-B299-42F04E3B94D6}"/>
                </a:ext>
              </a:extLst>
            </p:cNvPr>
            <p:cNvSpPr txBox="1"/>
            <p:nvPr/>
          </p:nvSpPr>
          <p:spPr>
            <a:xfrm>
              <a:off x="5092399" y="390454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4A612D49-3C7D-41BC-9D10-BBDDA2094C3B}"/>
                </a:ext>
              </a:extLst>
            </p:cNvPr>
            <p:cNvSpPr/>
            <p:nvPr/>
          </p:nvSpPr>
          <p:spPr>
            <a:xfrm>
              <a:off x="3566511" y="401684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9" name="连接符: 曲线 148">
              <a:extLst>
                <a:ext uri="{FF2B5EF4-FFF2-40B4-BE49-F238E27FC236}">
                  <a16:creationId xmlns:a16="http://schemas.microsoft.com/office/drawing/2014/main" id="{1DB16D00-7BA5-40B5-AA40-DB3DFE4DDA9E}"/>
                </a:ext>
              </a:extLst>
            </p:cNvPr>
            <p:cNvCxnSpPr>
              <a:cxnSpLocks/>
              <a:stCxn id="148" idx="6"/>
              <a:endCxn id="142" idx="1"/>
            </p:cNvCxnSpPr>
            <p:nvPr/>
          </p:nvCxnSpPr>
          <p:spPr>
            <a:xfrm>
              <a:off x="3926551" y="4196867"/>
              <a:ext cx="631894" cy="38761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73227942-D2B1-4589-8B85-C1803A9B44A1}"/>
                </a:ext>
              </a:extLst>
            </p:cNvPr>
            <p:cNvSpPr txBox="1"/>
            <p:nvPr/>
          </p:nvSpPr>
          <p:spPr>
            <a:xfrm>
              <a:off x="4063688" y="3935793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E8931CB7-BDE4-4848-806F-BBEA9480B0D0}"/>
                </a:ext>
              </a:extLst>
            </p:cNvPr>
            <p:cNvSpPr/>
            <p:nvPr/>
          </p:nvSpPr>
          <p:spPr>
            <a:xfrm>
              <a:off x="5524584" y="398381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2" name="连接符: 曲线 151">
              <a:extLst>
                <a:ext uri="{FF2B5EF4-FFF2-40B4-BE49-F238E27FC236}">
                  <a16:creationId xmlns:a16="http://schemas.microsoft.com/office/drawing/2014/main" id="{DDF899EB-4563-437F-BDB6-26566AD6538E}"/>
                </a:ext>
              </a:extLst>
            </p:cNvPr>
            <p:cNvCxnSpPr>
              <a:cxnSpLocks/>
              <a:stCxn id="151" idx="2"/>
              <a:endCxn id="142" idx="7"/>
            </p:cNvCxnSpPr>
            <p:nvPr/>
          </p:nvCxnSpPr>
          <p:spPr>
            <a:xfrm rot="10800000" flipV="1">
              <a:off x="4813032" y="4163834"/>
              <a:ext cx="711553" cy="42064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A07B0089-EB8F-45DD-BAF6-D302C7F9659F}"/>
                </a:ext>
              </a:extLst>
            </p:cNvPr>
            <p:cNvSpPr txBox="1"/>
            <p:nvPr/>
          </p:nvSpPr>
          <p:spPr>
            <a:xfrm>
              <a:off x="5182493" y="434385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B97D6FD7-3C4C-4D8B-940E-C29FFFB55744}"/>
                </a:ext>
              </a:extLst>
            </p:cNvPr>
            <p:cNvSpPr/>
            <p:nvPr/>
          </p:nvSpPr>
          <p:spPr>
            <a:xfrm>
              <a:off x="3561614" y="557212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674940B5-620D-4022-8DB8-9AF1E41AC46C}"/>
                </a:ext>
              </a:extLst>
            </p:cNvPr>
            <p:cNvSpPr/>
            <p:nvPr/>
          </p:nvSpPr>
          <p:spPr>
            <a:xfrm>
              <a:off x="5524584" y="557212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8BBE91BD-B7C8-42DA-9E61-AB2CDD4B8C75}"/>
                </a:ext>
              </a:extLst>
            </p:cNvPr>
            <p:cNvCxnSpPr>
              <a:cxnSpLocks/>
              <a:stCxn id="142" idx="3"/>
              <a:endCxn id="173" idx="6"/>
            </p:cNvCxnSpPr>
            <p:nvPr/>
          </p:nvCxnSpPr>
          <p:spPr>
            <a:xfrm flipH="1">
              <a:off x="3742545" y="4839070"/>
              <a:ext cx="815900" cy="2110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8CBE2943-7257-487B-95D2-3ADB18240903}"/>
                </a:ext>
              </a:extLst>
            </p:cNvPr>
            <p:cNvCxnSpPr>
              <a:cxnSpLocks/>
              <a:stCxn id="155" idx="2"/>
              <a:endCxn id="189" idx="5"/>
            </p:cNvCxnSpPr>
            <p:nvPr/>
          </p:nvCxnSpPr>
          <p:spPr>
            <a:xfrm flipH="1" flipV="1">
              <a:off x="5287607" y="5559162"/>
              <a:ext cx="236977" cy="1929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B7C10478-98EA-4C94-A085-565BE1F0DCFB}"/>
                </a:ext>
              </a:extLst>
            </p:cNvPr>
            <p:cNvSpPr txBox="1"/>
            <p:nvPr/>
          </p:nvSpPr>
          <p:spPr>
            <a:xfrm>
              <a:off x="3878788" y="493472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41CC948C-AF68-4A29-806D-B8BBE3124299}"/>
                </a:ext>
              </a:extLst>
            </p:cNvPr>
            <p:cNvCxnSpPr>
              <a:cxnSpLocks/>
              <a:stCxn id="142" idx="1"/>
              <a:endCxn id="148" idx="5"/>
            </p:cNvCxnSpPr>
            <p:nvPr/>
          </p:nvCxnSpPr>
          <p:spPr>
            <a:xfrm flipH="1" flipV="1">
              <a:off x="3873824" y="4324160"/>
              <a:ext cx="684621" cy="2603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FBEDE1A7-2DBE-45E5-B137-553E524A7FD3}"/>
                </a:ext>
              </a:extLst>
            </p:cNvPr>
            <p:cNvCxnSpPr>
              <a:cxnSpLocks/>
              <a:stCxn id="142" idx="7"/>
              <a:endCxn id="151" idx="3"/>
            </p:cNvCxnSpPr>
            <p:nvPr/>
          </p:nvCxnSpPr>
          <p:spPr>
            <a:xfrm flipV="1">
              <a:off x="4813031" y="4291128"/>
              <a:ext cx="764280" cy="293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79F4395E-E78F-4F9A-B16D-778F8C64FA04}"/>
                </a:ext>
              </a:extLst>
            </p:cNvPr>
            <p:cNvSpPr/>
            <p:nvPr/>
          </p:nvSpPr>
          <p:spPr>
            <a:xfrm>
              <a:off x="4505718" y="609471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4" name="连接符: 曲线 163">
              <a:extLst>
                <a:ext uri="{FF2B5EF4-FFF2-40B4-BE49-F238E27FC236}">
                  <a16:creationId xmlns:a16="http://schemas.microsoft.com/office/drawing/2014/main" id="{D96F04EC-8519-4983-83D6-2689E0B4914D}"/>
                </a:ext>
              </a:extLst>
            </p:cNvPr>
            <p:cNvCxnSpPr>
              <a:cxnSpLocks/>
              <a:stCxn id="155" idx="6"/>
              <a:endCxn id="185" idx="4"/>
            </p:cNvCxnSpPr>
            <p:nvPr/>
          </p:nvCxnSpPr>
          <p:spPr>
            <a:xfrm flipV="1">
              <a:off x="5884624" y="5210390"/>
              <a:ext cx="634958" cy="54175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连接符: 曲线 166">
              <a:extLst>
                <a:ext uri="{FF2B5EF4-FFF2-40B4-BE49-F238E27FC236}">
                  <a16:creationId xmlns:a16="http://schemas.microsoft.com/office/drawing/2014/main" id="{9BC48563-332D-4850-94D9-D838664C118E}"/>
                </a:ext>
              </a:extLst>
            </p:cNvPr>
            <p:cNvCxnSpPr>
              <a:cxnSpLocks/>
              <a:stCxn id="154" idx="4"/>
              <a:endCxn id="161" idx="2"/>
            </p:cNvCxnSpPr>
            <p:nvPr/>
          </p:nvCxnSpPr>
          <p:spPr>
            <a:xfrm rot="16200000" flipH="1">
              <a:off x="3952394" y="5721408"/>
              <a:ext cx="342564" cy="76408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连接符: 曲线 167">
              <a:extLst>
                <a:ext uri="{FF2B5EF4-FFF2-40B4-BE49-F238E27FC236}">
                  <a16:creationId xmlns:a16="http://schemas.microsoft.com/office/drawing/2014/main" id="{43E671A1-28A0-4FBA-BBF5-8CEAE4E6385B}"/>
                </a:ext>
              </a:extLst>
            </p:cNvPr>
            <p:cNvCxnSpPr>
              <a:cxnSpLocks/>
              <a:stCxn id="161" idx="6"/>
              <a:endCxn id="155" idx="4"/>
            </p:cNvCxnSpPr>
            <p:nvPr/>
          </p:nvCxnSpPr>
          <p:spPr>
            <a:xfrm flipV="1">
              <a:off x="4865758" y="5932168"/>
              <a:ext cx="838846" cy="34256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连接符: 曲线 168">
              <a:extLst>
                <a:ext uri="{FF2B5EF4-FFF2-40B4-BE49-F238E27FC236}">
                  <a16:creationId xmlns:a16="http://schemas.microsoft.com/office/drawing/2014/main" id="{D4558FD2-AE78-4B5C-A47E-91044B702B56}"/>
                </a:ext>
              </a:extLst>
            </p:cNvPr>
            <p:cNvCxnSpPr>
              <a:cxnSpLocks/>
              <a:stCxn id="161" idx="3"/>
              <a:endCxn id="161" idx="5"/>
            </p:cNvCxnSpPr>
            <p:nvPr/>
          </p:nvCxnSpPr>
          <p:spPr>
            <a:xfrm rot="16200000" flipH="1">
              <a:off x="4685738" y="6274732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7D331C26-EA98-4E1A-87F3-104FC1AE89E4}"/>
                </a:ext>
              </a:extLst>
            </p:cNvPr>
            <p:cNvSpPr txBox="1"/>
            <p:nvPr/>
          </p:nvSpPr>
          <p:spPr>
            <a:xfrm>
              <a:off x="4829738" y="6386154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1" name="连接符: 曲线 170">
              <a:extLst>
                <a:ext uri="{FF2B5EF4-FFF2-40B4-BE49-F238E27FC236}">
                  <a16:creationId xmlns:a16="http://schemas.microsoft.com/office/drawing/2014/main" id="{CA151FDF-D177-4E6A-96A4-ECD650C07D30}"/>
                </a:ext>
              </a:extLst>
            </p:cNvPr>
            <p:cNvCxnSpPr>
              <a:cxnSpLocks/>
              <a:stCxn id="161" idx="1"/>
              <a:endCxn id="161" idx="7"/>
            </p:cNvCxnSpPr>
            <p:nvPr/>
          </p:nvCxnSpPr>
          <p:spPr>
            <a:xfrm rot="5400000" flipH="1" flipV="1">
              <a:off x="4685738" y="6020146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07E7DFF5-3D62-4ED2-88C7-CB6DDA0BE8B9}"/>
                </a:ext>
              </a:extLst>
            </p:cNvPr>
            <p:cNvSpPr txBox="1"/>
            <p:nvPr/>
          </p:nvSpPr>
          <p:spPr>
            <a:xfrm>
              <a:off x="4479530" y="5572630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BAF9C265-393E-4037-975B-DAC3C3C516AD}"/>
                </a:ext>
              </a:extLst>
            </p:cNvPr>
            <p:cNvSpPr/>
            <p:nvPr/>
          </p:nvSpPr>
          <p:spPr>
            <a:xfrm>
              <a:off x="3382505" y="487014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BF6D46D8-C825-4687-AC58-D3BEE378BCFB}"/>
                </a:ext>
              </a:extLst>
            </p:cNvPr>
            <p:cNvSpPr/>
            <p:nvPr/>
          </p:nvSpPr>
          <p:spPr>
            <a:xfrm>
              <a:off x="4180757" y="528423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5" name="连接符: 曲线 174">
              <a:extLst>
                <a:ext uri="{FF2B5EF4-FFF2-40B4-BE49-F238E27FC236}">
                  <a16:creationId xmlns:a16="http://schemas.microsoft.com/office/drawing/2014/main" id="{B0BB4FB8-C47A-4C9E-AA1F-2C81485B8A2D}"/>
                </a:ext>
              </a:extLst>
            </p:cNvPr>
            <p:cNvCxnSpPr>
              <a:cxnSpLocks/>
              <a:stCxn id="173" idx="2"/>
              <a:endCxn id="154" idx="2"/>
            </p:cNvCxnSpPr>
            <p:nvPr/>
          </p:nvCxnSpPr>
          <p:spPr>
            <a:xfrm rot="10800000" flipH="1" flipV="1">
              <a:off x="3382504" y="5050168"/>
              <a:ext cx="179109" cy="701979"/>
            </a:xfrm>
            <a:prstGeom prst="curvedConnector3">
              <a:avLst>
                <a:gd name="adj1" fmla="val -1276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F23C1719-A80D-4F9D-A081-58927409549D}"/>
                </a:ext>
              </a:extLst>
            </p:cNvPr>
            <p:cNvSpPr txBox="1"/>
            <p:nvPr/>
          </p:nvSpPr>
          <p:spPr>
            <a:xfrm>
              <a:off x="2840245" y="523886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A983CA71-405C-454E-AC7A-29252959AD69}"/>
                </a:ext>
              </a:extLst>
            </p:cNvPr>
            <p:cNvSpPr txBox="1"/>
            <p:nvPr/>
          </p:nvSpPr>
          <p:spPr>
            <a:xfrm>
              <a:off x="3915369" y="5890647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A2DFFD66-6E8B-42BA-9C80-7237B06E2818}"/>
                </a:ext>
              </a:extLst>
            </p:cNvPr>
            <p:cNvSpPr txBox="1"/>
            <p:nvPr/>
          </p:nvSpPr>
          <p:spPr>
            <a:xfrm>
              <a:off x="5166421" y="5890647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1" name="直接箭头连接符 180">
              <a:extLst>
                <a:ext uri="{FF2B5EF4-FFF2-40B4-BE49-F238E27FC236}">
                  <a16:creationId xmlns:a16="http://schemas.microsoft.com/office/drawing/2014/main" id="{1CAB717E-DFAC-4695-A332-63CB223F238D}"/>
                </a:ext>
              </a:extLst>
            </p:cNvPr>
            <p:cNvCxnSpPr>
              <a:cxnSpLocks/>
              <a:stCxn id="142" idx="4"/>
              <a:endCxn id="174" idx="7"/>
            </p:cNvCxnSpPr>
            <p:nvPr/>
          </p:nvCxnSpPr>
          <p:spPr>
            <a:xfrm flipH="1">
              <a:off x="4488070" y="4891797"/>
              <a:ext cx="197668" cy="445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DB92F6AE-7D24-4FC1-B94A-81EB62BEB52E}"/>
                </a:ext>
              </a:extLst>
            </p:cNvPr>
            <p:cNvCxnSpPr>
              <a:cxnSpLocks/>
              <a:stCxn id="174" idx="3"/>
              <a:endCxn id="154" idx="6"/>
            </p:cNvCxnSpPr>
            <p:nvPr/>
          </p:nvCxnSpPr>
          <p:spPr>
            <a:xfrm flipH="1">
              <a:off x="3921654" y="5591549"/>
              <a:ext cx="311830" cy="1605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4EB9ADF9-3050-4F83-94A1-99A60557C776}"/>
                </a:ext>
              </a:extLst>
            </p:cNvPr>
            <p:cNvSpPr txBox="1"/>
            <p:nvPr/>
          </p:nvSpPr>
          <p:spPr>
            <a:xfrm>
              <a:off x="4307138" y="4922359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BFFBC9FD-6326-46A1-812B-170F5F7CFEE0}"/>
                </a:ext>
              </a:extLst>
            </p:cNvPr>
            <p:cNvSpPr txBox="1"/>
            <p:nvPr/>
          </p:nvSpPr>
          <p:spPr>
            <a:xfrm>
              <a:off x="3895381" y="535884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3BB46CDE-1771-4BD3-BA32-98C6119340C1}"/>
                </a:ext>
              </a:extLst>
            </p:cNvPr>
            <p:cNvSpPr/>
            <p:nvPr/>
          </p:nvSpPr>
          <p:spPr>
            <a:xfrm>
              <a:off x="6339562" y="485035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86019EFB-B970-44E3-971F-8DD6C35F0FEB}"/>
                </a:ext>
              </a:extLst>
            </p:cNvPr>
            <p:cNvSpPr txBox="1"/>
            <p:nvPr/>
          </p:nvSpPr>
          <p:spPr>
            <a:xfrm>
              <a:off x="6089080" y="534754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7" name="直接箭头连接符 186">
              <a:extLst>
                <a:ext uri="{FF2B5EF4-FFF2-40B4-BE49-F238E27FC236}">
                  <a16:creationId xmlns:a16="http://schemas.microsoft.com/office/drawing/2014/main" id="{12CC5D41-C1F0-4CC7-A5D0-CE3475D8ED7A}"/>
                </a:ext>
              </a:extLst>
            </p:cNvPr>
            <p:cNvCxnSpPr>
              <a:cxnSpLocks/>
              <a:stCxn id="185" idx="2"/>
              <a:endCxn id="142" idx="5"/>
            </p:cNvCxnSpPr>
            <p:nvPr/>
          </p:nvCxnSpPr>
          <p:spPr>
            <a:xfrm flipH="1" flipV="1">
              <a:off x="4813031" y="4839070"/>
              <a:ext cx="1526531" cy="1913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9E4389B1-EDBA-43D3-BEEB-0B7757357303}"/>
                </a:ext>
              </a:extLst>
            </p:cNvPr>
            <p:cNvSpPr txBox="1"/>
            <p:nvPr/>
          </p:nvSpPr>
          <p:spPr>
            <a:xfrm>
              <a:off x="5753436" y="492873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1F4F21B6-8E60-49DF-93AB-3E9F2165346E}"/>
                </a:ext>
              </a:extLst>
            </p:cNvPr>
            <p:cNvSpPr/>
            <p:nvPr/>
          </p:nvSpPr>
          <p:spPr>
            <a:xfrm>
              <a:off x="4980294" y="525184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C0FB4F24-DA1A-49C6-8B7E-E2EAF88F1DC7}"/>
                </a:ext>
              </a:extLst>
            </p:cNvPr>
            <p:cNvCxnSpPr>
              <a:cxnSpLocks/>
              <a:stCxn id="189" idx="1"/>
              <a:endCxn id="142" idx="4"/>
            </p:cNvCxnSpPr>
            <p:nvPr/>
          </p:nvCxnSpPr>
          <p:spPr>
            <a:xfrm flipH="1" flipV="1">
              <a:off x="4685738" y="4891797"/>
              <a:ext cx="347283" cy="4127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261DC7C4-B7CF-4BF2-A7AA-B1231A65664E}"/>
                </a:ext>
              </a:extLst>
            </p:cNvPr>
            <p:cNvSpPr txBox="1"/>
            <p:nvPr/>
          </p:nvSpPr>
          <p:spPr>
            <a:xfrm>
              <a:off x="5318190" y="5393843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BBA8FFCE-41CD-4590-8EF0-3D785364A2E2}"/>
                </a:ext>
              </a:extLst>
            </p:cNvPr>
            <p:cNvSpPr txBox="1"/>
            <p:nvPr/>
          </p:nvSpPr>
          <p:spPr>
            <a:xfrm>
              <a:off x="4923196" y="491048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9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775801-3677-4552-B2AD-AD33DF57CB81}"/>
              </a:ext>
            </a:extLst>
          </p:cNvPr>
          <p:cNvGrpSpPr/>
          <p:nvPr/>
        </p:nvGrpSpPr>
        <p:grpSpPr>
          <a:xfrm>
            <a:off x="683568" y="476672"/>
            <a:ext cx="7044914" cy="2820161"/>
            <a:chOff x="683568" y="476672"/>
            <a:chExt cx="7044914" cy="2820161"/>
          </a:xfrm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75D4E4BB-A8FB-42DD-BF8B-5E2CFD97F648}"/>
                </a:ext>
              </a:extLst>
            </p:cNvPr>
            <p:cNvSpPr/>
            <p:nvPr/>
          </p:nvSpPr>
          <p:spPr>
            <a:xfrm>
              <a:off x="1091679" y="110388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88D0C9E-C047-4F55-972B-8C5E472A7585}"/>
                </a:ext>
              </a:extLst>
            </p:cNvPr>
            <p:cNvSpPr/>
            <p:nvPr/>
          </p:nvSpPr>
          <p:spPr>
            <a:xfrm>
              <a:off x="7368442" y="1103882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8DB26DF1-3319-43C0-96EE-8A3223ECEE0A}"/>
                </a:ext>
              </a:extLst>
            </p:cNvPr>
            <p:cNvCxnSpPr>
              <a:cxnSpLocks/>
              <a:stCxn id="138" idx="6"/>
              <a:endCxn id="142" idx="2"/>
            </p:cNvCxnSpPr>
            <p:nvPr/>
          </p:nvCxnSpPr>
          <p:spPr>
            <a:xfrm>
              <a:off x="1451719" y="1283902"/>
              <a:ext cx="27783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箭头: 右 140">
              <a:extLst>
                <a:ext uri="{FF2B5EF4-FFF2-40B4-BE49-F238E27FC236}">
                  <a16:creationId xmlns:a16="http://schemas.microsoft.com/office/drawing/2014/main" id="{C73B98D1-7810-4A85-80F1-344B61A449A8}"/>
                </a:ext>
              </a:extLst>
            </p:cNvPr>
            <p:cNvSpPr/>
            <p:nvPr/>
          </p:nvSpPr>
          <p:spPr>
            <a:xfrm>
              <a:off x="683568" y="1168579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B6C21485-ACED-43DC-92CB-F2591FE26017}"/>
                </a:ext>
              </a:extLst>
            </p:cNvPr>
            <p:cNvSpPr/>
            <p:nvPr/>
          </p:nvSpPr>
          <p:spPr>
            <a:xfrm>
              <a:off x="4230061" y="110388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FAF115B4-6FB9-4245-BA99-47ACB15C1630}"/>
                </a:ext>
              </a:extLst>
            </p:cNvPr>
            <p:cNvCxnSpPr>
              <a:cxnSpLocks/>
              <a:stCxn id="142" idx="6"/>
              <a:endCxn id="139" idx="2"/>
            </p:cNvCxnSpPr>
            <p:nvPr/>
          </p:nvCxnSpPr>
          <p:spPr>
            <a:xfrm>
              <a:off x="4590101" y="1283902"/>
              <a:ext cx="2778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7B3D4FC9-045A-4FA4-BE81-99189D226918}"/>
                </a:ext>
              </a:extLst>
            </p:cNvPr>
            <p:cNvSpPr txBox="1"/>
            <p:nvPr/>
          </p:nvSpPr>
          <p:spPr>
            <a:xfrm>
              <a:off x="2557598" y="974162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5BFDBB4-7C77-4959-B7E5-2C1449C1DA3F}"/>
                </a:ext>
              </a:extLst>
            </p:cNvPr>
            <p:cNvSpPr txBox="1"/>
            <p:nvPr/>
          </p:nvSpPr>
          <p:spPr>
            <a:xfrm>
              <a:off x="5813423" y="96531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B3BC416F-5D09-4175-B024-411EF820C986}"/>
                </a:ext>
              </a:extLst>
            </p:cNvPr>
            <p:cNvSpPr txBox="1"/>
            <p:nvPr/>
          </p:nvSpPr>
          <p:spPr>
            <a:xfrm>
              <a:off x="3656266" y="94534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691D443-B4C4-4642-B299-42F04E3B94D6}"/>
                </a:ext>
              </a:extLst>
            </p:cNvPr>
            <p:cNvSpPr txBox="1"/>
            <p:nvPr/>
          </p:nvSpPr>
          <p:spPr>
            <a:xfrm>
              <a:off x="4816742" y="47667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4A612D49-3C7D-41BC-9D10-BBDDA2094C3B}"/>
                </a:ext>
              </a:extLst>
            </p:cNvPr>
            <p:cNvSpPr/>
            <p:nvPr/>
          </p:nvSpPr>
          <p:spPr>
            <a:xfrm>
              <a:off x="3290854" y="58897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9" name="连接符: 曲线 148">
              <a:extLst>
                <a:ext uri="{FF2B5EF4-FFF2-40B4-BE49-F238E27FC236}">
                  <a16:creationId xmlns:a16="http://schemas.microsoft.com/office/drawing/2014/main" id="{1DB16D00-7BA5-40B5-AA40-DB3DFE4DDA9E}"/>
                </a:ext>
              </a:extLst>
            </p:cNvPr>
            <p:cNvCxnSpPr>
              <a:cxnSpLocks/>
              <a:stCxn id="148" idx="6"/>
              <a:endCxn id="142" idx="1"/>
            </p:cNvCxnSpPr>
            <p:nvPr/>
          </p:nvCxnSpPr>
          <p:spPr>
            <a:xfrm>
              <a:off x="3650894" y="768992"/>
              <a:ext cx="631894" cy="38761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73227942-D2B1-4589-8B85-C1803A9B44A1}"/>
                </a:ext>
              </a:extLst>
            </p:cNvPr>
            <p:cNvSpPr txBox="1"/>
            <p:nvPr/>
          </p:nvSpPr>
          <p:spPr>
            <a:xfrm>
              <a:off x="3788031" y="50791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E8931CB7-BDE4-4848-806F-BBEA9480B0D0}"/>
                </a:ext>
              </a:extLst>
            </p:cNvPr>
            <p:cNvSpPr/>
            <p:nvPr/>
          </p:nvSpPr>
          <p:spPr>
            <a:xfrm>
              <a:off x="5248927" y="55594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2" name="连接符: 曲线 151">
              <a:extLst>
                <a:ext uri="{FF2B5EF4-FFF2-40B4-BE49-F238E27FC236}">
                  <a16:creationId xmlns:a16="http://schemas.microsoft.com/office/drawing/2014/main" id="{DDF899EB-4563-437F-BDB6-26566AD6538E}"/>
                </a:ext>
              </a:extLst>
            </p:cNvPr>
            <p:cNvCxnSpPr>
              <a:cxnSpLocks/>
              <a:stCxn id="151" idx="2"/>
              <a:endCxn id="142" idx="7"/>
            </p:cNvCxnSpPr>
            <p:nvPr/>
          </p:nvCxnSpPr>
          <p:spPr>
            <a:xfrm rot="10800000" flipV="1">
              <a:off x="4537375" y="735959"/>
              <a:ext cx="711553" cy="42064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A07B0089-EB8F-45DD-BAF6-D302C7F9659F}"/>
                </a:ext>
              </a:extLst>
            </p:cNvPr>
            <p:cNvSpPr txBox="1"/>
            <p:nvPr/>
          </p:nvSpPr>
          <p:spPr>
            <a:xfrm>
              <a:off x="4906836" y="91598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B97D6FD7-3C4C-4D8B-940E-C29FFFB55744}"/>
                </a:ext>
              </a:extLst>
            </p:cNvPr>
            <p:cNvSpPr/>
            <p:nvPr/>
          </p:nvSpPr>
          <p:spPr>
            <a:xfrm>
              <a:off x="3285957" y="214425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674940B5-620D-4022-8DB8-9AF1E41AC46C}"/>
                </a:ext>
              </a:extLst>
            </p:cNvPr>
            <p:cNvSpPr/>
            <p:nvPr/>
          </p:nvSpPr>
          <p:spPr>
            <a:xfrm>
              <a:off x="5248927" y="214425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8BBE91BD-B7C8-42DA-9E61-AB2CDD4B8C75}"/>
                </a:ext>
              </a:extLst>
            </p:cNvPr>
            <p:cNvCxnSpPr>
              <a:cxnSpLocks/>
              <a:stCxn id="142" idx="3"/>
              <a:endCxn id="173" idx="6"/>
            </p:cNvCxnSpPr>
            <p:nvPr/>
          </p:nvCxnSpPr>
          <p:spPr>
            <a:xfrm flipH="1">
              <a:off x="3466888" y="1411195"/>
              <a:ext cx="815900" cy="2110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8CBE2943-7257-487B-95D2-3ADB18240903}"/>
                </a:ext>
              </a:extLst>
            </p:cNvPr>
            <p:cNvCxnSpPr>
              <a:cxnSpLocks/>
              <a:stCxn id="155" idx="2"/>
              <a:endCxn id="189" idx="5"/>
            </p:cNvCxnSpPr>
            <p:nvPr/>
          </p:nvCxnSpPr>
          <p:spPr>
            <a:xfrm flipH="1" flipV="1">
              <a:off x="5011950" y="2131287"/>
              <a:ext cx="236977" cy="1929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B7C10478-98EA-4C94-A085-565BE1F0DCFB}"/>
                </a:ext>
              </a:extLst>
            </p:cNvPr>
            <p:cNvSpPr txBox="1"/>
            <p:nvPr/>
          </p:nvSpPr>
          <p:spPr>
            <a:xfrm>
              <a:off x="3603131" y="150684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41CC948C-AF68-4A29-806D-B8BBE3124299}"/>
                </a:ext>
              </a:extLst>
            </p:cNvPr>
            <p:cNvCxnSpPr>
              <a:cxnSpLocks/>
              <a:stCxn id="142" idx="1"/>
              <a:endCxn id="148" idx="5"/>
            </p:cNvCxnSpPr>
            <p:nvPr/>
          </p:nvCxnSpPr>
          <p:spPr>
            <a:xfrm flipH="1" flipV="1">
              <a:off x="3598167" y="896285"/>
              <a:ext cx="684621" cy="2603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FBEDE1A7-2DBE-45E5-B137-553E524A7FD3}"/>
                </a:ext>
              </a:extLst>
            </p:cNvPr>
            <p:cNvCxnSpPr>
              <a:cxnSpLocks/>
              <a:stCxn id="142" idx="7"/>
              <a:endCxn id="151" idx="3"/>
            </p:cNvCxnSpPr>
            <p:nvPr/>
          </p:nvCxnSpPr>
          <p:spPr>
            <a:xfrm flipV="1">
              <a:off x="4537374" y="863253"/>
              <a:ext cx="764280" cy="293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79F4395E-E78F-4F9A-B16D-778F8C64FA04}"/>
                </a:ext>
              </a:extLst>
            </p:cNvPr>
            <p:cNvSpPr/>
            <p:nvPr/>
          </p:nvSpPr>
          <p:spPr>
            <a:xfrm>
              <a:off x="4230061" y="266683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4" name="连接符: 曲线 163">
              <a:extLst>
                <a:ext uri="{FF2B5EF4-FFF2-40B4-BE49-F238E27FC236}">
                  <a16:creationId xmlns:a16="http://schemas.microsoft.com/office/drawing/2014/main" id="{D96F04EC-8519-4983-83D6-2689E0B4914D}"/>
                </a:ext>
              </a:extLst>
            </p:cNvPr>
            <p:cNvCxnSpPr>
              <a:cxnSpLocks/>
              <a:stCxn id="155" idx="6"/>
              <a:endCxn id="185" idx="4"/>
            </p:cNvCxnSpPr>
            <p:nvPr/>
          </p:nvCxnSpPr>
          <p:spPr>
            <a:xfrm flipV="1">
              <a:off x="5608967" y="1782515"/>
              <a:ext cx="634958" cy="54175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连接符: 曲线 166">
              <a:extLst>
                <a:ext uri="{FF2B5EF4-FFF2-40B4-BE49-F238E27FC236}">
                  <a16:creationId xmlns:a16="http://schemas.microsoft.com/office/drawing/2014/main" id="{9BC48563-332D-4850-94D9-D838664C118E}"/>
                </a:ext>
              </a:extLst>
            </p:cNvPr>
            <p:cNvCxnSpPr>
              <a:cxnSpLocks/>
              <a:stCxn id="154" idx="4"/>
              <a:endCxn id="161" idx="2"/>
            </p:cNvCxnSpPr>
            <p:nvPr/>
          </p:nvCxnSpPr>
          <p:spPr>
            <a:xfrm rot="16200000" flipH="1">
              <a:off x="3676737" y="2293533"/>
              <a:ext cx="342564" cy="76408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连接符: 曲线 167">
              <a:extLst>
                <a:ext uri="{FF2B5EF4-FFF2-40B4-BE49-F238E27FC236}">
                  <a16:creationId xmlns:a16="http://schemas.microsoft.com/office/drawing/2014/main" id="{43E671A1-28A0-4FBA-BBF5-8CEAE4E6385B}"/>
                </a:ext>
              </a:extLst>
            </p:cNvPr>
            <p:cNvCxnSpPr>
              <a:cxnSpLocks/>
              <a:stCxn id="161" idx="6"/>
              <a:endCxn id="155" idx="4"/>
            </p:cNvCxnSpPr>
            <p:nvPr/>
          </p:nvCxnSpPr>
          <p:spPr>
            <a:xfrm flipV="1">
              <a:off x="4590101" y="2504293"/>
              <a:ext cx="838846" cy="34256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连接符: 曲线 168">
              <a:extLst>
                <a:ext uri="{FF2B5EF4-FFF2-40B4-BE49-F238E27FC236}">
                  <a16:creationId xmlns:a16="http://schemas.microsoft.com/office/drawing/2014/main" id="{D4558FD2-AE78-4B5C-A47E-91044B702B56}"/>
                </a:ext>
              </a:extLst>
            </p:cNvPr>
            <p:cNvCxnSpPr>
              <a:cxnSpLocks/>
              <a:stCxn id="161" idx="3"/>
              <a:endCxn id="161" idx="5"/>
            </p:cNvCxnSpPr>
            <p:nvPr/>
          </p:nvCxnSpPr>
          <p:spPr>
            <a:xfrm rot="16200000" flipH="1">
              <a:off x="4410081" y="2846857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7D331C26-EA98-4E1A-87F3-104FC1AE89E4}"/>
                </a:ext>
              </a:extLst>
            </p:cNvPr>
            <p:cNvSpPr txBox="1"/>
            <p:nvPr/>
          </p:nvSpPr>
          <p:spPr>
            <a:xfrm>
              <a:off x="4554081" y="2958279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1" name="连接符: 曲线 170">
              <a:extLst>
                <a:ext uri="{FF2B5EF4-FFF2-40B4-BE49-F238E27FC236}">
                  <a16:creationId xmlns:a16="http://schemas.microsoft.com/office/drawing/2014/main" id="{CA151FDF-D177-4E6A-96A4-ECD650C07D30}"/>
                </a:ext>
              </a:extLst>
            </p:cNvPr>
            <p:cNvCxnSpPr>
              <a:cxnSpLocks/>
              <a:stCxn id="161" idx="1"/>
              <a:endCxn id="161" idx="7"/>
            </p:cNvCxnSpPr>
            <p:nvPr/>
          </p:nvCxnSpPr>
          <p:spPr>
            <a:xfrm rot="5400000" flipH="1" flipV="1">
              <a:off x="4410081" y="2592271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07E7DFF5-3D62-4ED2-88C7-CB6DDA0BE8B9}"/>
                </a:ext>
              </a:extLst>
            </p:cNvPr>
            <p:cNvSpPr txBox="1"/>
            <p:nvPr/>
          </p:nvSpPr>
          <p:spPr>
            <a:xfrm>
              <a:off x="4203873" y="2144755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BAF9C265-393E-4037-975B-DAC3C3C516AD}"/>
                </a:ext>
              </a:extLst>
            </p:cNvPr>
            <p:cNvSpPr/>
            <p:nvPr/>
          </p:nvSpPr>
          <p:spPr>
            <a:xfrm>
              <a:off x="3106848" y="144227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BF6D46D8-C825-4687-AC58-D3BEE378BCFB}"/>
                </a:ext>
              </a:extLst>
            </p:cNvPr>
            <p:cNvSpPr/>
            <p:nvPr/>
          </p:nvSpPr>
          <p:spPr>
            <a:xfrm>
              <a:off x="3905100" y="185636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5" name="连接符: 曲线 174">
              <a:extLst>
                <a:ext uri="{FF2B5EF4-FFF2-40B4-BE49-F238E27FC236}">
                  <a16:creationId xmlns:a16="http://schemas.microsoft.com/office/drawing/2014/main" id="{B0BB4FB8-C47A-4C9E-AA1F-2C81485B8A2D}"/>
                </a:ext>
              </a:extLst>
            </p:cNvPr>
            <p:cNvCxnSpPr>
              <a:cxnSpLocks/>
              <a:stCxn id="173" idx="2"/>
              <a:endCxn id="154" idx="2"/>
            </p:cNvCxnSpPr>
            <p:nvPr/>
          </p:nvCxnSpPr>
          <p:spPr>
            <a:xfrm rot="10800000" flipH="1" flipV="1">
              <a:off x="3106847" y="1622293"/>
              <a:ext cx="179109" cy="701979"/>
            </a:xfrm>
            <a:prstGeom prst="curvedConnector3">
              <a:avLst>
                <a:gd name="adj1" fmla="val -1276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F23C1719-A80D-4F9D-A081-58927409549D}"/>
                </a:ext>
              </a:extLst>
            </p:cNvPr>
            <p:cNvSpPr txBox="1"/>
            <p:nvPr/>
          </p:nvSpPr>
          <p:spPr>
            <a:xfrm>
              <a:off x="2564588" y="181099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A983CA71-405C-454E-AC7A-29252959AD69}"/>
                </a:ext>
              </a:extLst>
            </p:cNvPr>
            <p:cNvSpPr txBox="1"/>
            <p:nvPr/>
          </p:nvSpPr>
          <p:spPr>
            <a:xfrm>
              <a:off x="3639712" y="2462772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A2DFFD66-6E8B-42BA-9C80-7237B06E2818}"/>
                </a:ext>
              </a:extLst>
            </p:cNvPr>
            <p:cNvSpPr txBox="1"/>
            <p:nvPr/>
          </p:nvSpPr>
          <p:spPr>
            <a:xfrm>
              <a:off x="4890764" y="2462772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1" name="直接箭头连接符 180">
              <a:extLst>
                <a:ext uri="{FF2B5EF4-FFF2-40B4-BE49-F238E27FC236}">
                  <a16:creationId xmlns:a16="http://schemas.microsoft.com/office/drawing/2014/main" id="{1CAB717E-DFAC-4695-A332-63CB223F238D}"/>
                </a:ext>
              </a:extLst>
            </p:cNvPr>
            <p:cNvCxnSpPr>
              <a:cxnSpLocks/>
              <a:stCxn id="142" idx="4"/>
              <a:endCxn id="174" idx="7"/>
            </p:cNvCxnSpPr>
            <p:nvPr/>
          </p:nvCxnSpPr>
          <p:spPr>
            <a:xfrm flipH="1">
              <a:off x="4212413" y="1463922"/>
              <a:ext cx="197668" cy="445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DB92F6AE-7D24-4FC1-B94A-81EB62BEB52E}"/>
                </a:ext>
              </a:extLst>
            </p:cNvPr>
            <p:cNvCxnSpPr>
              <a:cxnSpLocks/>
              <a:stCxn id="174" idx="3"/>
              <a:endCxn id="154" idx="6"/>
            </p:cNvCxnSpPr>
            <p:nvPr/>
          </p:nvCxnSpPr>
          <p:spPr>
            <a:xfrm flipH="1">
              <a:off x="3645997" y="2163674"/>
              <a:ext cx="311830" cy="1605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4EB9ADF9-3050-4F83-94A1-99A60557C776}"/>
                </a:ext>
              </a:extLst>
            </p:cNvPr>
            <p:cNvSpPr txBox="1"/>
            <p:nvPr/>
          </p:nvSpPr>
          <p:spPr>
            <a:xfrm>
              <a:off x="4031481" y="149448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BFFBC9FD-6326-46A1-812B-170F5F7CFEE0}"/>
                </a:ext>
              </a:extLst>
            </p:cNvPr>
            <p:cNvSpPr txBox="1"/>
            <p:nvPr/>
          </p:nvSpPr>
          <p:spPr>
            <a:xfrm>
              <a:off x="3619724" y="193097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3BB46CDE-1771-4BD3-BA32-98C6119340C1}"/>
                </a:ext>
              </a:extLst>
            </p:cNvPr>
            <p:cNvSpPr/>
            <p:nvPr/>
          </p:nvSpPr>
          <p:spPr>
            <a:xfrm>
              <a:off x="6063905" y="142247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86019EFB-B970-44E3-971F-8DD6C35F0FEB}"/>
                </a:ext>
              </a:extLst>
            </p:cNvPr>
            <p:cNvSpPr txBox="1"/>
            <p:nvPr/>
          </p:nvSpPr>
          <p:spPr>
            <a:xfrm>
              <a:off x="5813423" y="191967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7" name="直接箭头连接符 186">
              <a:extLst>
                <a:ext uri="{FF2B5EF4-FFF2-40B4-BE49-F238E27FC236}">
                  <a16:creationId xmlns:a16="http://schemas.microsoft.com/office/drawing/2014/main" id="{12CC5D41-C1F0-4CC7-A5D0-CE3475D8ED7A}"/>
                </a:ext>
              </a:extLst>
            </p:cNvPr>
            <p:cNvCxnSpPr>
              <a:cxnSpLocks/>
              <a:stCxn id="185" idx="2"/>
              <a:endCxn id="142" idx="5"/>
            </p:cNvCxnSpPr>
            <p:nvPr/>
          </p:nvCxnSpPr>
          <p:spPr>
            <a:xfrm flipH="1" flipV="1">
              <a:off x="4537374" y="1411195"/>
              <a:ext cx="1526531" cy="1913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9E4389B1-EDBA-43D3-BEEB-0B7757357303}"/>
                </a:ext>
              </a:extLst>
            </p:cNvPr>
            <p:cNvSpPr txBox="1"/>
            <p:nvPr/>
          </p:nvSpPr>
          <p:spPr>
            <a:xfrm>
              <a:off x="5477779" y="150085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1F4F21B6-8E60-49DF-93AB-3E9F2165346E}"/>
                </a:ext>
              </a:extLst>
            </p:cNvPr>
            <p:cNvSpPr/>
            <p:nvPr/>
          </p:nvSpPr>
          <p:spPr>
            <a:xfrm>
              <a:off x="4704637" y="182397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C0FB4F24-DA1A-49C6-8B7E-E2EAF88F1DC7}"/>
                </a:ext>
              </a:extLst>
            </p:cNvPr>
            <p:cNvCxnSpPr>
              <a:cxnSpLocks/>
              <a:stCxn id="189" idx="1"/>
              <a:endCxn id="142" idx="4"/>
            </p:cNvCxnSpPr>
            <p:nvPr/>
          </p:nvCxnSpPr>
          <p:spPr>
            <a:xfrm flipH="1" flipV="1">
              <a:off x="4410081" y="1463922"/>
              <a:ext cx="347283" cy="4127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261DC7C4-B7CF-4BF2-A7AA-B1231A65664E}"/>
                </a:ext>
              </a:extLst>
            </p:cNvPr>
            <p:cNvSpPr txBox="1"/>
            <p:nvPr/>
          </p:nvSpPr>
          <p:spPr>
            <a:xfrm>
              <a:off x="5042533" y="196596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BBA8FFCE-41CD-4590-8EF0-3D785364A2E2}"/>
                </a:ext>
              </a:extLst>
            </p:cNvPr>
            <p:cNvSpPr txBox="1"/>
            <p:nvPr/>
          </p:nvSpPr>
          <p:spPr>
            <a:xfrm>
              <a:off x="4647539" y="1482609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1A7673-9028-4F9E-8E85-5CA9EB53D01E}"/>
              </a:ext>
            </a:extLst>
          </p:cNvPr>
          <p:cNvGrpSpPr/>
          <p:nvPr/>
        </p:nvGrpSpPr>
        <p:grpSpPr>
          <a:xfrm>
            <a:off x="755576" y="3429000"/>
            <a:ext cx="7044914" cy="3079228"/>
            <a:chOff x="755576" y="3429000"/>
            <a:chExt cx="7044914" cy="3079228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BFA1079B-8185-45D2-BA8A-26A221720788}"/>
                </a:ext>
              </a:extLst>
            </p:cNvPr>
            <p:cNvSpPr/>
            <p:nvPr/>
          </p:nvSpPr>
          <p:spPr>
            <a:xfrm>
              <a:off x="1163687" y="405621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2060BAF4-FD73-4545-959E-ABBB91C5C77A}"/>
                </a:ext>
              </a:extLst>
            </p:cNvPr>
            <p:cNvSpPr/>
            <p:nvPr/>
          </p:nvSpPr>
          <p:spPr>
            <a:xfrm>
              <a:off x="7440450" y="4056210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30E8EC42-D556-4EE7-83D6-932E8D96E618}"/>
                </a:ext>
              </a:extLst>
            </p:cNvPr>
            <p:cNvCxnSpPr>
              <a:cxnSpLocks/>
              <a:stCxn id="94" idx="6"/>
              <a:endCxn id="101" idx="2"/>
            </p:cNvCxnSpPr>
            <p:nvPr/>
          </p:nvCxnSpPr>
          <p:spPr>
            <a:xfrm>
              <a:off x="1523727" y="4236230"/>
              <a:ext cx="27783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箭头: 右 99">
              <a:extLst>
                <a:ext uri="{FF2B5EF4-FFF2-40B4-BE49-F238E27FC236}">
                  <a16:creationId xmlns:a16="http://schemas.microsoft.com/office/drawing/2014/main" id="{381EDE2D-75E3-497C-80D3-9B53D9C07A25}"/>
                </a:ext>
              </a:extLst>
            </p:cNvPr>
            <p:cNvSpPr/>
            <p:nvPr/>
          </p:nvSpPr>
          <p:spPr>
            <a:xfrm>
              <a:off x="755576" y="4120907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049D1950-7D46-4668-B1F4-B928B35C5B5D}"/>
                </a:ext>
              </a:extLst>
            </p:cNvPr>
            <p:cNvSpPr/>
            <p:nvPr/>
          </p:nvSpPr>
          <p:spPr>
            <a:xfrm>
              <a:off x="4302069" y="405621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28506A2F-BDD1-412F-B854-F292468BBE0D}"/>
                </a:ext>
              </a:extLst>
            </p:cNvPr>
            <p:cNvCxnSpPr>
              <a:cxnSpLocks/>
              <a:stCxn id="101" idx="6"/>
              <a:endCxn id="96" idx="2"/>
            </p:cNvCxnSpPr>
            <p:nvPr/>
          </p:nvCxnSpPr>
          <p:spPr>
            <a:xfrm>
              <a:off x="4662109" y="4236230"/>
              <a:ext cx="27783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57E88E8-7461-4A70-B535-C7084B7D168B}"/>
                </a:ext>
              </a:extLst>
            </p:cNvPr>
            <p:cNvSpPr txBox="1"/>
            <p:nvPr/>
          </p:nvSpPr>
          <p:spPr>
            <a:xfrm>
              <a:off x="2629606" y="392649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3D7656F2-D394-4592-AE02-FC886107C435}"/>
                </a:ext>
              </a:extLst>
            </p:cNvPr>
            <p:cNvSpPr txBox="1"/>
            <p:nvPr/>
          </p:nvSpPr>
          <p:spPr>
            <a:xfrm>
              <a:off x="5885431" y="3917638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712F2561-4D13-4D09-AA46-67EE98372109}"/>
                </a:ext>
              </a:extLst>
            </p:cNvPr>
            <p:cNvSpPr txBox="1"/>
            <p:nvPr/>
          </p:nvSpPr>
          <p:spPr>
            <a:xfrm>
              <a:off x="3728274" y="389767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0FA7360-1CCA-41FA-8743-B1AC7356DA7F}"/>
                </a:ext>
              </a:extLst>
            </p:cNvPr>
            <p:cNvSpPr txBox="1"/>
            <p:nvPr/>
          </p:nvSpPr>
          <p:spPr>
            <a:xfrm>
              <a:off x="4888750" y="342900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E39CBECE-8C55-4920-A997-D1648B04C80F}"/>
                </a:ext>
              </a:extLst>
            </p:cNvPr>
            <p:cNvSpPr/>
            <p:nvPr/>
          </p:nvSpPr>
          <p:spPr>
            <a:xfrm>
              <a:off x="3362862" y="354130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9" name="连接符: 曲线 108">
              <a:extLst>
                <a:ext uri="{FF2B5EF4-FFF2-40B4-BE49-F238E27FC236}">
                  <a16:creationId xmlns:a16="http://schemas.microsoft.com/office/drawing/2014/main" id="{BD2D3281-A5C2-4BDB-B8D2-73659C8C6A38}"/>
                </a:ext>
              </a:extLst>
            </p:cNvPr>
            <p:cNvCxnSpPr>
              <a:cxnSpLocks/>
              <a:stCxn id="108" idx="6"/>
              <a:endCxn id="101" idx="1"/>
            </p:cNvCxnSpPr>
            <p:nvPr/>
          </p:nvCxnSpPr>
          <p:spPr>
            <a:xfrm>
              <a:off x="3722902" y="3721320"/>
              <a:ext cx="631894" cy="38761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DD0C88F-39C5-4865-A351-B7038E27718E}"/>
                </a:ext>
              </a:extLst>
            </p:cNvPr>
            <p:cNvSpPr txBox="1"/>
            <p:nvPr/>
          </p:nvSpPr>
          <p:spPr>
            <a:xfrm>
              <a:off x="3860039" y="346024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F8521BFA-B99F-4042-A30D-C94DAD37E09B}"/>
                </a:ext>
              </a:extLst>
            </p:cNvPr>
            <p:cNvSpPr/>
            <p:nvPr/>
          </p:nvSpPr>
          <p:spPr>
            <a:xfrm>
              <a:off x="5320935" y="350826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2" name="连接符: 曲线 111">
              <a:extLst>
                <a:ext uri="{FF2B5EF4-FFF2-40B4-BE49-F238E27FC236}">
                  <a16:creationId xmlns:a16="http://schemas.microsoft.com/office/drawing/2014/main" id="{6B69F1D3-1079-4D83-B232-7CF7F57F2909}"/>
                </a:ext>
              </a:extLst>
            </p:cNvPr>
            <p:cNvCxnSpPr>
              <a:cxnSpLocks/>
              <a:stCxn id="111" idx="2"/>
              <a:endCxn id="101" idx="7"/>
            </p:cNvCxnSpPr>
            <p:nvPr/>
          </p:nvCxnSpPr>
          <p:spPr>
            <a:xfrm rot="10800000" flipV="1">
              <a:off x="4609383" y="3688287"/>
              <a:ext cx="711553" cy="42064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71232D96-8DB2-45D5-B133-3C3134227D34}"/>
                </a:ext>
              </a:extLst>
            </p:cNvPr>
            <p:cNvSpPr txBox="1"/>
            <p:nvPr/>
          </p:nvSpPr>
          <p:spPr>
            <a:xfrm>
              <a:off x="4978844" y="386830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D708FE4D-2B8D-4066-AB9E-8170C2D6BFF4}"/>
                </a:ext>
              </a:extLst>
            </p:cNvPr>
            <p:cNvSpPr/>
            <p:nvPr/>
          </p:nvSpPr>
          <p:spPr>
            <a:xfrm>
              <a:off x="3357965" y="509658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5E761BD0-0CB6-48A1-9A05-C09D11CB4516}"/>
                </a:ext>
              </a:extLst>
            </p:cNvPr>
            <p:cNvSpPr/>
            <p:nvPr/>
          </p:nvSpPr>
          <p:spPr>
            <a:xfrm>
              <a:off x="5320935" y="509658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A37A08FC-483D-4CAF-9F02-9E5EE7EE4CB2}"/>
                </a:ext>
              </a:extLst>
            </p:cNvPr>
            <p:cNvCxnSpPr>
              <a:cxnSpLocks/>
              <a:stCxn id="101" idx="3"/>
              <a:endCxn id="129" idx="6"/>
            </p:cNvCxnSpPr>
            <p:nvPr/>
          </p:nvCxnSpPr>
          <p:spPr>
            <a:xfrm flipH="1">
              <a:off x="3538896" y="4363523"/>
              <a:ext cx="815900" cy="2110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6A9FCA8A-2E0F-45E8-A73A-D9466F11DA75}"/>
                </a:ext>
              </a:extLst>
            </p:cNvPr>
            <p:cNvCxnSpPr>
              <a:cxnSpLocks/>
              <a:stCxn id="115" idx="2"/>
              <a:endCxn id="194" idx="5"/>
            </p:cNvCxnSpPr>
            <p:nvPr/>
          </p:nvCxnSpPr>
          <p:spPr>
            <a:xfrm flipH="1" flipV="1">
              <a:off x="5083958" y="5083615"/>
              <a:ext cx="236977" cy="1929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4E3A5A36-6370-4C87-954A-58184FBC2A4B}"/>
                </a:ext>
              </a:extLst>
            </p:cNvPr>
            <p:cNvSpPr txBox="1"/>
            <p:nvPr/>
          </p:nvSpPr>
          <p:spPr>
            <a:xfrm>
              <a:off x="3675139" y="4459173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3AD17044-A07C-4E79-AD29-247793EB5ECF}"/>
                </a:ext>
              </a:extLst>
            </p:cNvPr>
            <p:cNvCxnSpPr>
              <a:cxnSpLocks/>
              <a:stCxn id="101" idx="1"/>
              <a:endCxn id="108" idx="5"/>
            </p:cNvCxnSpPr>
            <p:nvPr/>
          </p:nvCxnSpPr>
          <p:spPr>
            <a:xfrm flipH="1" flipV="1">
              <a:off x="3670175" y="3848613"/>
              <a:ext cx="684621" cy="2603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E1F9240E-EDF5-4BEB-A658-3E0599FD019A}"/>
                </a:ext>
              </a:extLst>
            </p:cNvPr>
            <p:cNvCxnSpPr>
              <a:cxnSpLocks/>
              <a:stCxn id="101" idx="7"/>
              <a:endCxn id="111" idx="3"/>
            </p:cNvCxnSpPr>
            <p:nvPr/>
          </p:nvCxnSpPr>
          <p:spPr>
            <a:xfrm flipV="1">
              <a:off x="4609382" y="3815581"/>
              <a:ext cx="764280" cy="293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6196F9A-4E65-4DA6-91D7-ED57C7DF9F02}"/>
                </a:ext>
              </a:extLst>
            </p:cNvPr>
            <p:cNvSpPr/>
            <p:nvPr/>
          </p:nvSpPr>
          <p:spPr>
            <a:xfrm>
              <a:off x="4302069" y="561916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2" name="连接符: 曲线 121">
              <a:extLst>
                <a:ext uri="{FF2B5EF4-FFF2-40B4-BE49-F238E27FC236}">
                  <a16:creationId xmlns:a16="http://schemas.microsoft.com/office/drawing/2014/main" id="{4DF5B3CE-12DD-4DEF-985C-03C16CB511F2}"/>
                </a:ext>
              </a:extLst>
            </p:cNvPr>
            <p:cNvCxnSpPr>
              <a:cxnSpLocks/>
              <a:stCxn id="115" idx="6"/>
              <a:endCxn id="163" idx="4"/>
            </p:cNvCxnSpPr>
            <p:nvPr/>
          </p:nvCxnSpPr>
          <p:spPr>
            <a:xfrm flipV="1">
              <a:off x="5680975" y="4734843"/>
              <a:ext cx="634958" cy="54175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连接符: 曲线 122">
              <a:extLst>
                <a:ext uri="{FF2B5EF4-FFF2-40B4-BE49-F238E27FC236}">
                  <a16:creationId xmlns:a16="http://schemas.microsoft.com/office/drawing/2014/main" id="{FABAD8E3-DB88-481B-B85E-735063D21532}"/>
                </a:ext>
              </a:extLst>
            </p:cNvPr>
            <p:cNvCxnSpPr>
              <a:cxnSpLocks/>
              <a:stCxn id="114" idx="4"/>
              <a:endCxn id="121" idx="2"/>
            </p:cNvCxnSpPr>
            <p:nvPr/>
          </p:nvCxnSpPr>
          <p:spPr>
            <a:xfrm rot="16200000" flipH="1">
              <a:off x="3748745" y="5245861"/>
              <a:ext cx="342564" cy="76408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连接符: 曲线 123">
              <a:extLst>
                <a:ext uri="{FF2B5EF4-FFF2-40B4-BE49-F238E27FC236}">
                  <a16:creationId xmlns:a16="http://schemas.microsoft.com/office/drawing/2014/main" id="{4F996FE3-F2A4-479A-978A-C6E0BD4C9CE6}"/>
                </a:ext>
              </a:extLst>
            </p:cNvPr>
            <p:cNvCxnSpPr>
              <a:cxnSpLocks/>
              <a:stCxn id="121" idx="6"/>
              <a:endCxn id="115" idx="4"/>
            </p:cNvCxnSpPr>
            <p:nvPr/>
          </p:nvCxnSpPr>
          <p:spPr>
            <a:xfrm flipV="1">
              <a:off x="4662109" y="5456621"/>
              <a:ext cx="838846" cy="34256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44427BAC-8FB8-4E22-A16A-3C8757E76339}"/>
                </a:ext>
              </a:extLst>
            </p:cNvPr>
            <p:cNvSpPr/>
            <p:nvPr/>
          </p:nvSpPr>
          <p:spPr>
            <a:xfrm>
              <a:off x="3178856" y="439460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B6456092-FB30-4EA0-AA7F-C4C7DA8AAD92}"/>
                </a:ext>
              </a:extLst>
            </p:cNvPr>
            <p:cNvSpPr/>
            <p:nvPr/>
          </p:nvSpPr>
          <p:spPr>
            <a:xfrm>
              <a:off x="3977108" y="480868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1" name="连接符: 曲线 130">
              <a:extLst>
                <a:ext uri="{FF2B5EF4-FFF2-40B4-BE49-F238E27FC236}">
                  <a16:creationId xmlns:a16="http://schemas.microsoft.com/office/drawing/2014/main" id="{42BE6E02-7821-42F9-B6D8-1B4A554A43B1}"/>
                </a:ext>
              </a:extLst>
            </p:cNvPr>
            <p:cNvCxnSpPr>
              <a:cxnSpLocks/>
              <a:stCxn id="129" idx="2"/>
              <a:endCxn id="114" idx="2"/>
            </p:cNvCxnSpPr>
            <p:nvPr/>
          </p:nvCxnSpPr>
          <p:spPr>
            <a:xfrm rot="10800000" flipH="1" flipV="1">
              <a:off x="3178855" y="4574621"/>
              <a:ext cx="179109" cy="701979"/>
            </a:xfrm>
            <a:prstGeom prst="curvedConnector3">
              <a:avLst>
                <a:gd name="adj1" fmla="val -1276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E18E459E-BC21-4C58-97FB-40AE584CA3A5}"/>
                </a:ext>
              </a:extLst>
            </p:cNvPr>
            <p:cNvSpPr txBox="1"/>
            <p:nvPr/>
          </p:nvSpPr>
          <p:spPr>
            <a:xfrm>
              <a:off x="2636596" y="4763319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1BAA816A-16BA-4980-8962-7E27DD291AE9}"/>
                </a:ext>
              </a:extLst>
            </p:cNvPr>
            <p:cNvSpPr txBox="1"/>
            <p:nvPr/>
          </p:nvSpPr>
          <p:spPr>
            <a:xfrm>
              <a:off x="3711720" y="541510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8CBED1E7-F4CC-45EE-8E25-2B9F1A432766}"/>
                </a:ext>
              </a:extLst>
            </p:cNvPr>
            <p:cNvSpPr txBox="1"/>
            <p:nvPr/>
          </p:nvSpPr>
          <p:spPr>
            <a:xfrm>
              <a:off x="4962772" y="541510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E72C3117-B090-43C0-8CBE-0B06166D02CD}"/>
                </a:ext>
              </a:extLst>
            </p:cNvPr>
            <p:cNvCxnSpPr>
              <a:cxnSpLocks/>
              <a:stCxn id="101" idx="4"/>
              <a:endCxn id="130" idx="7"/>
            </p:cNvCxnSpPr>
            <p:nvPr/>
          </p:nvCxnSpPr>
          <p:spPr>
            <a:xfrm flipH="1">
              <a:off x="4284421" y="4416250"/>
              <a:ext cx="197668" cy="445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80D068AF-B969-4DD8-B5E8-F8C7B259F2AE}"/>
                </a:ext>
              </a:extLst>
            </p:cNvPr>
            <p:cNvCxnSpPr>
              <a:cxnSpLocks/>
              <a:stCxn id="130" idx="3"/>
              <a:endCxn id="114" idx="6"/>
            </p:cNvCxnSpPr>
            <p:nvPr/>
          </p:nvCxnSpPr>
          <p:spPr>
            <a:xfrm flipH="1">
              <a:off x="3718005" y="5116002"/>
              <a:ext cx="311830" cy="1605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B025E2D-1CC4-49E7-B6EB-2BA2B1B86BAA}"/>
                </a:ext>
              </a:extLst>
            </p:cNvPr>
            <p:cNvSpPr txBox="1"/>
            <p:nvPr/>
          </p:nvSpPr>
          <p:spPr>
            <a:xfrm>
              <a:off x="4103489" y="444681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0BADBCAA-8357-4925-AFD9-311FCBB1AB29}"/>
                </a:ext>
              </a:extLst>
            </p:cNvPr>
            <p:cNvSpPr txBox="1"/>
            <p:nvPr/>
          </p:nvSpPr>
          <p:spPr>
            <a:xfrm>
              <a:off x="3691732" y="488330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074DCAAF-60BB-4639-889B-1A1560BB5F66}"/>
                </a:ext>
              </a:extLst>
            </p:cNvPr>
            <p:cNvSpPr/>
            <p:nvPr/>
          </p:nvSpPr>
          <p:spPr>
            <a:xfrm>
              <a:off x="6135913" y="437480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687619CC-910D-43C6-B314-49AF69D2F5BB}"/>
                </a:ext>
              </a:extLst>
            </p:cNvPr>
            <p:cNvSpPr txBox="1"/>
            <p:nvPr/>
          </p:nvSpPr>
          <p:spPr>
            <a:xfrm>
              <a:off x="5885431" y="4871999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3AFC79C7-1532-414A-94FF-2BC4012869C7}"/>
                </a:ext>
              </a:extLst>
            </p:cNvPr>
            <p:cNvCxnSpPr>
              <a:cxnSpLocks/>
              <a:stCxn id="163" idx="2"/>
              <a:endCxn id="101" idx="5"/>
            </p:cNvCxnSpPr>
            <p:nvPr/>
          </p:nvCxnSpPr>
          <p:spPr>
            <a:xfrm flipH="1" flipV="1">
              <a:off x="4609382" y="4363523"/>
              <a:ext cx="1526531" cy="1913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6FEA50D9-4EC3-4A7A-862C-DADF486D3E93}"/>
                </a:ext>
              </a:extLst>
            </p:cNvPr>
            <p:cNvSpPr txBox="1"/>
            <p:nvPr/>
          </p:nvSpPr>
          <p:spPr>
            <a:xfrm>
              <a:off x="5549787" y="4453183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A964F3A1-72BE-4B8D-9FAE-B97E4D9A7C27}"/>
                </a:ext>
              </a:extLst>
            </p:cNvPr>
            <p:cNvSpPr/>
            <p:nvPr/>
          </p:nvSpPr>
          <p:spPr>
            <a:xfrm>
              <a:off x="4776645" y="477630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075E5B8D-8B14-4B7D-AD23-AC9F3A7726D3}"/>
                </a:ext>
              </a:extLst>
            </p:cNvPr>
            <p:cNvCxnSpPr>
              <a:cxnSpLocks/>
              <a:stCxn id="194" idx="1"/>
              <a:endCxn id="101" idx="4"/>
            </p:cNvCxnSpPr>
            <p:nvPr/>
          </p:nvCxnSpPr>
          <p:spPr>
            <a:xfrm flipH="1" flipV="1">
              <a:off x="4482089" y="4416250"/>
              <a:ext cx="347283" cy="4127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35391163-7A37-4884-A14F-07CAF4E824C2}"/>
                </a:ext>
              </a:extLst>
            </p:cNvPr>
            <p:cNvSpPr txBox="1"/>
            <p:nvPr/>
          </p:nvSpPr>
          <p:spPr>
            <a:xfrm>
              <a:off x="5114541" y="491829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DB514412-A0D0-4E08-B57E-EA02BE4602E8}"/>
                </a:ext>
              </a:extLst>
            </p:cNvPr>
            <p:cNvSpPr txBox="1"/>
            <p:nvPr/>
          </p:nvSpPr>
          <p:spPr>
            <a:xfrm>
              <a:off x="4719547" y="443493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84FE449A-086E-423E-BBAE-E1748D8CDD8C}"/>
                </a:ext>
              </a:extLst>
            </p:cNvPr>
            <p:cNvSpPr/>
            <p:nvPr/>
          </p:nvSpPr>
          <p:spPr>
            <a:xfrm>
              <a:off x="4302069" y="614818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C782BA48-408A-4B4D-A259-A2E88C4B6F52}"/>
                </a:ext>
              </a:extLst>
            </p:cNvPr>
            <p:cNvSpPr/>
            <p:nvPr/>
          </p:nvSpPr>
          <p:spPr>
            <a:xfrm>
              <a:off x="4302069" y="509416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10BB1B27-84FA-4DF0-9F73-EE79DAF1B13B}"/>
                </a:ext>
              </a:extLst>
            </p:cNvPr>
            <p:cNvSpPr txBox="1"/>
            <p:nvPr/>
          </p:nvSpPr>
          <p:spPr>
            <a:xfrm>
              <a:off x="4073058" y="587843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72B702AE-DC4C-4F35-BF6C-8D6680D579C6}"/>
                </a:ext>
              </a:extLst>
            </p:cNvPr>
            <p:cNvSpPr txBox="1"/>
            <p:nvPr/>
          </p:nvSpPr>
          <p:spPr>
            <a:xfrm>
              <a:off x="4590101" y="592647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AE681978-B9A7-42D4-8718-08880D343D87}"/>
                </a:ext>
              </a:extLst>
            </p:cNvPr>
            <p:cNvCxnSpPr>
              <a:cxnSpLocks/>
              <a:stCxn id="121" idx="3"/>
              <a:endCxn id="198" idx="1"/>
            </p:cNvCxnSpPr>
            <p:nvPr/>
          </p:nvCxnSpPr>
          <p:spPr>
            <a:xfrm>
              <a:off x="4354796" y="5926478"/>
              <a:ext cx="0" cy="2744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箭头连接符 204">
              <a:extLst>
                <a:ext uri="{FF2B5EF4-FFF2-40B4-BE49-F238E27FC236}">
                  <a16:creationId xmlns:a16="http://schemas.microsoft.com/office/drawing/2014/main" id="{56C07886-A7BF-4A4A-85FD-5763416F91E5}"/>
                </a:ext>
              </a:extLst>
            </p:cNvPr>
            <p:cNvCxnSpPr>
              <a:cxnSpLocks/>
              <a:stCxn id="198" idx="7"/>
              <a:endCxn id="121" idx="5"/>
            </p:cNvCxnSpPr>
            <p:nvPr/>
          </p:nvCxnSpPr>
          <p:spPr>
            <a:xfrm flipV="1">
              <a:off x="4609382" y="5926478"/>
              <a:ext cx="0" cy="2744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箭头连接符 205">
              <a:extLst>
                <a:ext uri="{FF2B5EF4-FFF2-40B4-BE49-F238E27FC236}">
                  <a16:creationId xmlns:a16="http://schemas.microsoft.com/office/drawing/2014/main" id="{C4608A5E-D261-4302-96F7-999F20E006F4}"/>
                </a:ext>
              </a:extLst>
            </p:cNvPr>
            <p:cNvCxnSpPr>
              <a:cxnSpLocks/>
              <a:stCxn id="121" idx="1"/>
              <a:endCxn id="199" idx="3"/>
            </p:cNvCxnSpPr>
            <p:nvPr/>
          </p:nvCxnSpPr>
          <p:spPr>
            <a:xfrm flipV="1">
              <a:off x="4354796" y="5401482"/>
              <a:ext cx="0" cy="2704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箭头连接符 206">
              <a:extLst>
                <a:ext uri="{FF2B5EF4-FFF2-40B4-BE49-F238E27FC236}">
                  <a16:creationId xmlns:a16="http://schemas.microsoft.com/office/drawing/2014/main" id="{8E790745-4EB3-4036-B793-3162CFD74498}"/>
                </a:ext>
              </a:extLst>
            </p:cNvPr>
            <p:cNvCxnSpPr>
              <a:cxnSpLocks/>
              <a:stCxn id="199" idx="5"/>
              <a:endCxn id="121" idx="7"/>
            </p:cNvCxnSpPr>
            <p:nvPr/>
          </p:nvCxnSpPr>
          <p:spPr>
            <a:xfrm>
              <a:off x="4609382" y="5401482"/>
              <a:ext cx="0" cy="2704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0B691BB4-AD93-41F4-A234-0511252C6A7E}"/>
                </a:ext>
              </a:extLst>
            </p:cNvPr>
            <p:cNvSpPr txBox="1"/>
            <p:nvPr/>
          </p:nvSpPr>
          <p:spPr>
            <a:xfrm>
              <a:off x="4111539" y="53776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CE90BA72-AE6B-423A-B69F-093A46723450}"/>
                </a:ext>
              </a:extLst>
            </p:cNvPr>
            <p:cNvSpPr txBox="1"/>
            <p:nvPr/>
          </p:nvSpPr>
          <p:spPr>
            <a:xfrm>
              <a:off x="4583425" y="5348579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0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lvl="1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）寻找可合并状态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F537082-9CFD-4033-97A1-3C128EECAE7E}"/>
              </a:ext>
            </a:extLst>
          </p:cNvPr>
          <p:cNvSpPr/>
          <p:nvPr/>
        </p:nvSpPr>
        <p:spPr>
          <a:xfrm>
            <a:off x="4718674" y="1735233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8BC61825-270E-4CD5-9CCA-E53464E48724}"/>
              </a:ext>
            </a:extLst>
          </p:cNvPr>
          <p:cNvSpPr/>
          <p:nvPr/>
        </p:nvSpPr>
        <p:spPr>
          <a:xfrm>
            <a:off x="6152296" y="1735233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F14FE17-FF3F-47BF-831C-21BE5E1BF249}"/>
              </a:ext>
            </a:extLst>
          </p:cNvPr>
          <p:cNvSpPr/>
          <p:nvPr/>
        </p:nvSpPr>
        <p:spPr>
          <a:xfrm>
            <a:off x="7586283" y="1735233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7A0A64DC-F2C1-4E4E-AFCA-E9D65C871A77}"/>
              </a:ext>
            </a:extLst>
          </p:cNvPr>
          <p:cNvSpPr/>
          <p:nvPr/>
        </p:nvSpPr>
        <p:spPr>
          <a:xfrm>
            <a:off x="4718674" y="212789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{X,0,Y}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0387C69D-AF3A-49BB-ADE5-EDE44BD02A04}"/>
              </a:ext>
            </a:extLst>
          </p:cNvPr>
          <p:cNvSpPr/>
          <p:nvPr/>
        </p:nvSpPr>
        <p:spPr>
          <a:xfrm>
            <a:off x="590465" y="234671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DE42B19F-3D49-42E1-850C-E3BB22F71594}"/>
              </a:ext>
            </a:extLst>
          </p:cNvPr>
          <p:cNvSpPr/>
          <p:nvPr/>
        </p:nvSpPr>
        <p:spPr>
          <a:xfrm>
            <a:off x="3998778" y="2346716"/>
            <a:ext cx="360040" cy="360040"/>
          </a:xfrm>
          <a:prstGeom prst="ellipse">
            <a:avLst/>
          </a:prstGeom>
          <a:noFill/>
          <a:ln w="3492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3A8DFF4F-2FDE-44CB-B187-BA5097F399FA}"/>
              </a:ext>
            </a:extLst>
          </p:cNvPr>
          <p:cNvCxnSpPr>
            <a:cxnSpLocks/>
            <a:stCxn id="165" idx="6"/>
            <a:endCxn id="169" idx="2"/>
          </p:cNvCxnSpPr>
          <p:nvPr/>
        </p:nvCxnSpPr>
        <p:spPr>
          <a:xfrm>
            <a:off x="950505" y="2526736"/>
            <a:ext cx="12661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箭头: 右 167">
            <a:extLst>
              <a:ext uri="{FF2B5EF4-FFF2-40B4-BE49-F238E27FC236}">
                <a16:creationId xmlns:a16="http://schemas.microsoft.com/office/drawing/2014/main" id="{7F6282C9-2080-4031-8499-8440A3DE83C6}"/>
              </a:ext>
            </a:extLst>
          </p:cNvPr>
          <p:cNvSpPr/>
          <p:nvPr/>
        </p:nvSpPr>
        <p:spPr>
          <a:xfrm>
            <a:off x="182354" y="2411413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椭圆 168">
            <a:extLst>
              <a:ext uri="{FF2B5EF4-FFF2-40B4-BE49-F238E27FC236}">
                <a16:creationId xmlns:a16="http://schemas.microsoft.com/office/drawing/2014/main" id="{E6667974-8283-459B-A1A1-61D56A1DB619}"/>
              </a:ext>
            </a:extLst>
          </p:cNvPr>
          <p:cNvSpPr/>
          <p:nvPr/>
        </p:nvSpPr>
        <p:spPr>
          <a:xfrm>
            <a:off x="2216679" y="234671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4A05EEFE-ED5A-4F88-94D3-52642C6FB9A8}"/>
              </a:ext>
            </a:extLst>
          </p:cNvPr>
          <p:cNvCxnSpPr>
            <a:cxnSpLocks/>
            <a:stCxn id="169" idx="6"/>
            <a:endCxn id="166" idx="2"/>
          </p:cNvCxnSpPr>
          <p:nvPr/>
        </p:nvCxnSpPr>
        <p:spPr>
          <a:xfrm>
            <a:off x="2576719" y="2526736"/>
            <a:ext cx="14220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本框 170">
            <a:extLst>
              <a:ext uri="{FF2B5EF4-FFF2-40B4-BE49-F238E27FC236}">
                <a16:creationId xmlns:a16="http://schemas.microsoft.com/office/drawing/2014/main" id="{9DA6DA6F-65D0-40B9-81F7-EC0DBEC0BCF0}"/>
              </a:ext>
            </a:extLst>
          </p:cNvPr>
          <p:cNvSpPr txBox="1"/>
          <p:nvPr/>
        </p:nvSpPr>
        <p:spPr>
          <a:xfrm>
            <a:off x="1025457" y="2230166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A23864FB-73A8-4E47-8774-D2B889A2A6D7}"/>
              </a:ext>
            </a:extLst>
          </p:cNvPr>
          <p:cNvSpPr txBox="1"/>
          <p:nvPr/>
        </p:nvSpPr>
        <p:spPr>
          <a:xfrm>
            <a:off x="3129788" y="2253360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AF70B628-E859-4546-8702-61DBBD8FB902}"/>
              </a:ext>
            </a:extLst>
          </p:cNvPr>
          <p:cNvSpPr txBox="1"/>
          <p:nvPr/>
        </p:nvSpPr>
        <p:spPr>
          <a:xfrm>
            <a:off x="1642884" y="2188182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E1276F35-CAF3-4D4B-8C29-6C5DD43F29C3}"/>
              </a:ext>
            </a:extLst>
          </p:cNvPr>
          <p:cNvSpPr txBox="1"/>
          <p:nvPr/>
        </p:nvSpPr>
        <p:spPr>
          <a:xfrm>
            <a:off x="2803360" y="1719506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2D9CFCF9-9654-4903-BE74-498E2FCDB7F3}"/>
              </a:ext>
            </a:extLst>
          </p:cNvPr>
          <p:cNvSpPr/>
          <p:nvPr/>
        </p:nvSpPr>
        <p:spPr>
          <a:xfrm>
            <a:off x="1277472" y="183180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6" name="连接符: 曲线 175">
            <a:extLst>
              <a:ext uri="{FF2B5EF4-FFF2-40B4-BE49-F238E27FC236}">
                <a16:creationId xmlns:a16="http://schemas.microsoft.com/office/drawing/2014/main" id="{C088FEB4-5228-4975-835A-3374D70AFC93}"/>
              </a:ext>
            </a:extLst>
          </p:cNvPr>
          <p:cNvCxnSpPr>
            <a:cxnSpLocks/>
            <a:stCxn id="175" idx="6"/>
            <a:endCxn id="169" idx="1"/>
          </p:cNvCxnSpPr>
          <p:nvPr/>
        </p:nvCxnSpPr>
        <p:spPr>
          <a:xfrm>
            <a:off x="1637512" y="2011826"/>
            <a:ext cx="631894" cy="38761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31521329-DD97-4922-A93D-3423B6B1666B}"/>
              </a:ext>
            </a:extLst>
          </p:cNvPr>
          <p:cNvSpPr txBox="1"/>
          <p:nvPr/>
        </p:nvSpPr>
        <p:spPr>
          <a:xfrm>
            <a:off x="1774649" y="1750752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63CC617C-6FCD-4EB9-ADED-91C9520E4321}"/>
              </a:ext>
            </a:extLst>
          </p:cNvPr>
          <p:cNvSpPr/>
          <p:nvPr/>
        </p:nvSpPr>
        <p:spPr>
          <a:xfrm>
            <a:off x="3235545" y="179877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9" name="连接符: 曲线 178">
            <a:extLst>
              <a:ext uri="{FF2B5EF4-FFF2-40B4-BE49-F238E27FC236}">
                <a16:creationId xmlns:a16="http://schemas.microsoft.com/office/drawing/2014/main" id="{503DA3FC-2888-4DCC-A4A7-3777C0EFBC78}"/>
              </a:ext>
            </a:extLst>
          </p:cNvPr>
          <p:cNvCxnSpPr>
            <a:cxnSpLocks/>
            <a:stCxn id="178" idx="2"/>
            <a:endCxn id="169" idx="7"/>
          </p:cNvCxnSpPr>
          <p:nvPr/>
        </p:nvCxnSpPr>
        <p:spPr>
          <a:xfrm rot="10800000" flipV="1">
            <a:off x="2523993" y="1978793"/>
            <a:ext cx="711553" cy="420649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647B4056-6C96-48EB-BC62-25CEE8841DB0}"/>
              </a:ext>
            </a:extLst>
          </p:cNvPr>
          <p:cNvSpPr txBox="1"/>
          <p:nvPr/>
        </p:nvSpPr>
        <p:spPr>
          <a:xfrm>
            <a:off x="2893454" y="215881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9A87E965-9B0A-4DDF-B025-0FAD413FEDB2}"/>
              </a:ext>
            </a:extLst>
          </p:cNvPr>
          <p:cNvSpPr/>
          <p:nvPr/>
        </p:nvSpPr>
        <p:spPr>
          <a:xfrm>
            <a:off x="1272575" y="3387087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A150C3C2-8699-4E0C-BD97-62AE8FBE1E9A}"/>
              </a:ext>
            </a:extLst>
          </p:cNvPr>
          <p:cNvSpPr/>
          <p:nvPr/>
        </p:nvSpPr>
        <p:spPr>
          <a:xfrm>
            <a:off x="3235545" y="3387087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76D121D6-E5C7-4955-A4FA-611F593F8000}"/>
              </a:ext>
            </a:extLst>
          </p:cNvPr>
          <p:cNvCxnSpPr>
            <a:cxnSpLocks/>
            <a:stCxn id="169" idx="3"/>
            <a:endCxn id="192" idx="6"/>
          </p:cNvCxnSpPr>
          <p:nvPr/>
        </p:nvCxnSpPr>
        <p:spPr>
          <a:xfrm flipH="1">
            <a:off x="1478498" y="2654029"/>
            <a:ext cx="790908" cy="2110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ADB85ED3-F3DF-455F-9B6A-25BAF88D94B0}"/>
              </a:ext>
            </a:extLst>
          </p:cNvPr>
          <p:cNvCxnSpPr>
            <a:cxnSpLocks/>
            <a:stCxn id="182" idx="2"/>
            <a:endCxn id="206" idx="5"/>
          </p:cNvCxnSpPr>
          <p:nvPr/>
        </p:nvCxnSpPr>
        <p:spPr>
          <a:xfrm flipH="1" flipV="1">
            <a:off x="2998568" y="3374121"/>
            <a:ext cx="236977" cy="19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D3AC8516-2130-4CD3-A5ED-D23CD3C9E841}"/>
              </a:ext>
            </a:extLst>
          </p:cNvPr>
          <p:cNvSpPr txBox="1"/>
          <p:nvPr/>
        </p:nvSpPr>
        <p:spPr>
          <a:xfrm>
            <a:off x="1589749" y="274967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AAD965AE-5C4A-4559-AF48-16C80685202C}"/>
              </a:ext>
            </a:extLst>
          </p:cNvPr>
          <p:cNvCxnSpPr>
            <a:cxnSpLocks/>
            <a:stCxn id="169" idx="1"/>
            <a:endCxn id="175" idx="5"/>
          </p:cNvCxnSpPr>
          <p:nvPr/>
        </p:nvCxnSpPr>
        <p:spPr>
          <a:xfrm flipH="1" flipV="1">
            <a:off x="1584785" y="2139119"/>
            <a:ext cx="684621" cy="260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27F9422F-B957-46F5-9574-CD3A2F13BCBF}"/>
              </a:ext>
            </a:extLst>
          </p:cNvPr>
          <p:cNvCxnSpPr>
            <a:cxnSpLocks/>
            <a:stCxn id="169" idx="7"/>
            <a:endCxn id="178" idx="3"/>
          </p:cNvCxnSpPr>
          <p:nvPr/>
        </p:nvCxnSpPr>
        <p:spPr>
          <a:xfrm flipV="1">
            <a:off x="2523992" y="2106087"/>
            <a:ext cx="764280" cy="293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椭圆 187">
            <a:extLst>
              <a:ext uri="{FF2B5EF4-FFF2-40B4-BE49-F238E27FC236}">
                <a16:creationId xmlns:a16="http://schemas.microsoft.com/office/drawing/2014/main" id="{A47CE243-34C5-4484-92C9-339FE1D21444}"/>
              </a:ext>
            </a:extLst>
          </p:cNvPr>
          <p:cNvSpPr/>
          <p:nvPr/>
        </p:nvSpPr>
        <p:spPr>
          <a:xfrm>
            <a:off x="2216679" y="3909671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9" name="连接符: 曲线 188">
            <a:extLst>
              <a:ext uri="{FF2B5EF4-FFF2-40B4-BE49-F238E27FC236}">
                <a16:creationId xmlns:a16="http://schemas.microsoft.com/office/drawing/2014/main" id="{16C19873-DEF4-4074-AADE-6190C142DF27}"/>
              </a:ext>
            </a:extLst>
          </p:cNvPr>
          <p:cNvCxnSpPr>
            <a:cxnSpLocks/>
            <a:stCxn id="182" idx="6"/>
            <a:endCxn id="202" idx="4"/>
          </p:cNvCxnSpPr>
          <p:nvPr/>
        </p:nvCxnSpPr>
        <p:spPr>
          <a:xfrm flipV="1">
            <a:off x="3595585" y="3025349"/>
            <a:ext cx="151165" cy="54175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连接符: 曲线 189">
            <a:extLst>
              <a:ext uri="{FF2B5EF4-FFF2-40B4-BE49-F238E27FC236}">
                <a16:creationId xmlns:a16="http://schemas.microsoft.com/office/drawing/2014/main" id="{51D931F6-2DB6-495C-8DEB-DEC757E90C5A}"/>
              </a:ext>
            </a:extLst>
          </p:cNvPr>
          <p:cNvCxnSpPr>
            <a:cxnSpLocks/>
            <a:stCxn id="181" idx="4"/>
            <a:endCxn id="188" idx="2"/>
          </p:cNvCxnSpPr>
          <p:nvPr/>
        </p:nvCxnSpPr>
        <p:spPr>
          <a:xfrm rot="16200000" flipH="1">
            <a:off x="1663355" y="3536367"/>
            <a:ext cx="342564" cy="76408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连接符: 曲线 190">
            <a:extLst>
              <a:ext uri="{FF2B5EF4-FFF2-40B4-BE49-F238E27FC236}">
                <a16:creationId xmlns:a16="http://schemas.microsoft.com/office/drawing/2014/main" id="{54BD947E-2388-4F50-A28E-030FB0855B9A}"/>
              </a:ext>
            </a:extLst>
          </p:cNvPr>
          <p:cNvCxnSpPr>
            <a:cxnSpLocks/>
            <a:stCxn id="188" idx="6"/>
            <a:endCxn id="182" idx="4"/>
          </p:cNvCxnSpPr>
          <p:nvPr/>
        </p:nvCxnSpPr>
        <p:spPr>
          <a:xfrm flipV="1">
            <a:off x="2576719" y="3747127"/>
            <a:ext cx="838846" cy="34256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椭圆 191">
            <a:extLst>
              <a:ext uri="{FF2B5EF4-FFF2-40B4-BE49-F238E27FC236}">
                <a16:creationId xmlns:a16="http://schemas.microsoft.com/office/drawing/2014/main" id="{D95CB726-3ACA-4DA8-8439-5E61FA62BB8F}"/>
              </a:ext>
            </a:extLst>
          </p:cNvPr>
          <p:cNvSpPr/>
          <p:nvPr/>
        </p:nvSpPr>
        <p:spPr>
          <a:xfrm>
            <a:off x="1118458" y="268510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31A01FE2-C850-49EC-8C53-23B71F5F1AF5}"/>
              </a:ext>
            </a:extLst>
          </p:cNvPr>
          <p:cNvSpPr/>
          <p:nvPr/>
        </p:nvSpPr>
        <p:spPr>
          <a:xfrm>
            <a:off x="1891718" y="309919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4" name="连接符: 曲线 193">
            <a:extLst>
              <a:ext uri="{FF2B5EF4-FFF2-40B4-BE49-F238E27FC236}">
                <a16:creationId xmlns:a16="http://schemas.microsoft.com/office/drawing/2014/main" id="{7CAE14BE-0577-4167-B475-001E6A9845F9}"/>
              </a:ext>
            </a:extLst>
          </p:cNvPr>
          <p:cNvCxnSpPr>
            <a:cxnSpLocks/>
            <a:stCxn id="192" idx="2"/>
            <a:endCxn id="181" idx="2"/>
          </p:cNvCxnSpPr>
          <p:nvPr/>
        </p:nvCxnSpPr>
        <p:spPr>
          <a:xfrm rot="10800000" flipH="1" flipV="1">
            <a:off x="1118457" y="2865127"/>
            <a:ext cx="154117" cy="701979"/>
          </a:xfrm>
          <a:prstGeom prst="curvedConnector3">
            <a:avLst>
              <a:gd name="adj1" fmla="val -14832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文本框 194">
            <a:extLst>
              <a:ext uri="{FF2B5EF4-FFF2-40B4-BE49-F238E27FC236}">
                <a16:creationId xmlns:a16="http://schemas.microsoft.com/office/drawing/2014/main" id="{1743E31B-0EDE-4C57-8692-A524058A136E}"/>
              </a:ext>
            </a:extLst>
          </p:cNvPr>
          <p:cNvSpPr txBox="1"/>
          <p:nvPr/>
        </p:nvSpPr>
        <p:spPr>
          <a:xfrm>
            <a:off x="628709" y="3054433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7ABC23B-2700-4D32-AE75-20ACD7D10D0A}"/>
              </a:ext>
            </a:extLst>
          </p:cNvPr>
          <p:cNvSpPr txBox="1"/>
          <p:nvPr/>
        </p:nvSpPr>
        <p:spPr>
          <a:xfrm>
            <a:off x="1626330" y="3705606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63371C9A-97CA-4105-843B-C8D6592C4F84}"/>
              </a:ext>
            </a:extLst>
          </p:cNvPr>
          <p:cNvSpPr txBox="1"/>
          <p:nvPr/>
        </p:nvSpPr>
        <p:spPr>
          <a:xfrm>
            <a:off x="2877382" y="3705606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072A64B1-0F07-48CA-B787-FA235E10CBC6}"/>
              </a:ext>
            </a:extLst>
          </p:cNvPr>
          <p:cNvCxnSpPr>
            <a:cxnSpLocks/>
            <a:stCxn id="169" idx="4"/>
            <a:endCxn id="193" idx="7"/>
          </p:cNvCxnSpPr>
          <p:nvPr/>
        </p:nvCxnSpPr>
        <p:spPr>
          <a:xfrm flipH="1">
            <a:off x="2199031" y="2706756"/>
            <a:ext cx="197668" cy="4451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546E7ED7-09C8-4544-98F7-D10F5DE804E7}"/>
              </a:ext>
            </a:extLst>
          </p:cNvPr>
          <p:cNvCxnSpPr>
            <a:cxnSpLocks/>
            <a:stCxn id="193" idx="3"/>
            <a:endCxn id="181" idx="6"/>
          </p:cNvCxnSpPr>
          <p:nvPr/>
        </p:nvCxnSpPr>
        <p:spPr>
          <a:xfrm flipH="1">
            <a:off x="1632615" y="3406508"/>
            <a:ext cx="311830" cy="1605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文本框 199">
            <a:extLst>
              <a:ext uri="{FF2B5EF4-FFF2-40B4-BE49-F238E27FC236}">
                <a16:creationId xmlns:a16="http://schemas.microsoft.com/office/drawing/2014/main" id="{D4B3B33E-963E-47F8-8F65-5DB7A63B7E5C}"/>
              </a:ext>
            </a:extLst>
          </p:cNvPr>
          <p:cNvSpPr txBox="1"/>
          <p:nvPr/>
        </p:nvSpPr>
        <p:spPr>
          <a:xfrm>
            <a:off x="2018099" y="2737318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F82A2F0E-9020-45B8-AB67-90D9CDA66187}"/>
              </a:ext>
            </a:extLst>
          </p:cNvPr>
          <p:cNvSpPr txBox="1"/>
          <p:nvPr/>
        </p:nvSpPr>
        <p:spPr>
          <a:xfrm>
            <a:off x="1606342" y="3173806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椭圆 201">
            <a:extLst>
              <a:ext uri="{FF2B5EF4-FFF2-40B4-BE49-F238E27FC236}">
                <a16:creationId xmlns:a16="http://schemas.microsoft.com/office/drawing/2014/main" id="{DAE03ABB-DC71-4DAF-9ABE-8A9714ECDB4B}"/>
              </a:ext>
            </a:extLst>
          </p:cNvPr>
          <p:cNvSpPr/>
          <p:nvPr/>
        </p:nvSpPr>
        <p:spPr>
          <a:xfrm>
            <a:off x="3566730" y="2665309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A12A6A8-049D-4793-8DBA-5DBD78C244E5}"/>
              </a:ext>
            </a:extLst>
          </p:cNvPr>
          <p:cNvSpPr txBox="1"/>
          <p:nvPr/>
        </p:nvSpPr>
        <p:spPr>
          <a:xfrm>
            <a:off x="3683168" y="3157123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A2FD6CA9-2C0F-467F-B722-83266CFC30E3}"/>
              </a:ext>
            </a:extLst>
          </p:cNvPr>
          <p:cNvCxnSpPr>
            <a:cxnSpLocks/>
            <a:stCxn id="202" idx="2"/>
            <a:endCxn id="169" idx="5"/>
          </p:cNvCxnSpPr>
          <p:nvPr/>
        </p:nvCxnSpPr>
        <p:spPr>
          <a:xfrm flipH="1" flipV="1">
            <a:off x="2523992" y="2654029"/>
            <a:ext cx="1042738" cy="1913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文本框 204">
            <a:extLst>
              <a:ext uri="{FF2B5EF4-FFF2-40B4-BE49-F238E27FC236}">
                <a16:creationId xmlns:a16="http://schemas.microsoft.com/office/drawing/2014/main" id="{F1A5875E-6CB3-4A98-B279-2EDCAE8A750B}"/>
              </a:ext>
            </a:extLst>
          </p:cNvPr>
          <p:cNvSpPr txBox="1"/>
          <p:nvPr/>
        </p:nvSpPr>
        <p:spPr>
          <a:xfrm>
            <a:off x="3147317" y="2525093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椭圆 205">
            <a:extLst>
              <a:ext uri="{FF2B5EF4-FFF2-40B4-BE49-F238E27FC236}">
                <a16:creationId xmlns:a16="http://schemas.microsoft.com/office/drawing/2014/main" id="{5FC198DF-CD8B-4549-AFF7-F903FFA039E4}"/>
              </a:ext>
            </a:extLst>
          </p:cNvPr>
          <p:cNvSpPr/>
          <p:nvPr/>
        </p:nvSpPr>
        <p:spPr>
          <a:xfrm>
            <a:off x="2691255" y="306680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D202E5C0-1C7F-47A0-8DBE-0AB091AF2A50}"/>
              </a:ext>
            </a:extLst>
          </p:cNvPr>
          <p:cNvCxnSpPr>
            <a:cxnSpLocks/>
            <a:stCxn id="206" idx="1"/>
            <a:endCxn id="169" idx="4"/>
          </p:cNvCxnSpPr>
          <p:nvPr/>
        </p:nvCxnSpPr>
        <p:spPr>
          <a:xfrm flipH="1" flipV="1">
            <a:off x="2396699" y="2706756"/>
            <a:ext cx="347283" cy="4127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文本框 207">
            <a:extLst>
              <a:ext uri="{FF2B5EF4-FFF2-40B4-BE49-F238E27FC236}">
                <a16:creationId xmlns:a16="http://schemas.microsoft.com/office/drawing/2014/main" id="{29A576B9-DB65-4F65-8F5E-A2FFC20E183F}"/>
              </a:ext>
            </a:extLst>
          </p:cNvPr>
          <p:cNvSpPr txBox="1"/>
          <p:nvPr/>
        </p:nvSpPr>
        <p:spPr>
          <a:xfrm>
            <a:off x="3029151" y="3208802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D5D1462E-BC59-4CC0-9980-9E7966094B64}"/>
              </a:ext>
            </a:extLst>
          </p:cNvPr>
          <p:cNvSpPr txBox="1"/>
          <p:nvPr/>
        </p:nvSpPr>
        <p:spPr>
          <a:xfrm>
            <a:off x="2634157" y="2725443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椭圆 209">
            <a:extLst>
              <a:ext uri="{FF2B5EF4-FFF2-40B4-BE49-F238E27FC236}">
                <a16:creationId xmlns:a16="http://schemas.microsoft.com/office/drawing/2014/main" id="{5994DADB-2C70-4617-9F24-18663E245122}"/>
              </a:ext>
            </a:extLst>
          </p:cNvPr>
          <p:cNvSpPr/>
          <p:nvPr/>
        </p:nvSpPr>
        <p:spPr>
          <a:xfrm>
            <a:off x="2216679" y="443869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椭圆 210">
            <a:extLst>
              <a:ext uri="{FF2B5EF4-FFF2-40B4-BE49-F238E27FC236}">
                <a16:creationId xmlns:a16="http://schemas.microsoft.com/office/drawing/2014/main" id="{28EAB418-0351-4B1D-A026-F46C1D8007EC}"/>
              </a:ext>
            </a:extLst>
          </p:cNvPr>
          <p:cNvSpPr/>
          <p:nvPr/>
        </p:nvSpPr>
        <p:spPr>
          <a:xfrm>
            <a:off x="2216679" y="338467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3B9073E2-4ADF-49CE-9C94-B454D3D91372}"/>
              </a:ext>
            </a:extLst>
          </p:cNvPr>
          <p:cNvSpPr txBox="1"/>
          <p:nvPr/>
        </p:nvSpPr>
        <p:spPr>
          <a:xfrm>
            <a:off x="1987668" y="416894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5294012C-4443-4CFE-9FDC-AB15A63E94EF}"/>
              </a:ext>
            </a:extLst>
          </p:cNvPr>
          <p:cNvSpPr txBox="1"/>
          <p:nvPr/>
        </p:nvSpPr>
        <p:spPr>
          <a:xfrm>
            <a:off x="2504711" y="421698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F6307D60-EC79-4F31-97F8-F29CF361B386}"/>
              </a:ext>
            </a:extLst>
          </p:cNvPr>
          <p:cNvCxnSpPr>
            <a:cxnSpLocks/>
            <a:stCxn id="188" idx="3"/>
            <a:endCxn id="210" idx="1"/>
          </p:cNvCxnSpPr>
          <p:nvPr/>
        </p:nvCxnSpPr>
        <p:spPr>
          <a:xfrm>
            <a:off x="2269406" y="4216984"/>
            <a:ext cx="0" cy="2744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B43A0172-ECF0-4896-92AC-687EB119AEAD}"/>
              </a:ext>
            </a:extLst>
          </p:cNvPr>
          <p:cNvCxnSpPr>
            <a:cxnSpLocks/>
            <a:stCxn id="210" idx="7"/>
            <a:endCxn id="188" idx="5"/>
          </p:cNvCxnSpPr>
          <p:nvPr/>
        </p:nvCxnSpPr>
        <p:spPr>
          <a:xfrm flipV="1">
            <a:off x="2523992" y="4216984"/>
            <a:ext cx="0" cy="2744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36FB7E76-8E38-49E6-BB00-06B378220D6A}"/>
              </a:ext>
            </a:extLst>
          </p:cNvPr>
          <p:cNvCxnSpPr>
            <a:cxnSpLocks/>
            <a:stCxn id="188" idx="1"/>
            <a:endCxn id="211" idx="3"/>
          </p:cNvCxnSpPr>
          <p:nvPr/>
        </p:nvCxnSpPr>
        <p:spPr>
          <a:xfrm flipV="1">
            <a:off x="2269406" y="3691988"/>
            <a:ext cx="0" cy="2704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C4D87291-1AB0-44DB-9B9B-E65B746F1ABF}"/>
              </a:ext>
            </a:extLst>
          </p:cNvPr>
          <p:cNvCxnSpPr>
            <a:cxnSpLocks/>
            <a:stCxn id="211" idx="5"/>
            <a:endCxn id="188" idx="7"/>
          </p:cNvCxnSpPr>
          <p:nvPr/>
        </p:nvCxnSpPr>
        <p:spPr>
          <a:xfrm>
            <a:off x="2523992" y="3691988"/>
            <a:ext cx="0" cy="2704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文本框 217">
            <a:extLst>
              <a:ext uri="{FF2B5EF4-FFF2-40B4-BE49-F238E27FC236}">
                <a16:creationId xmlns:a16="http://schemas.microsoft.com/office/drawing/2014/main" id="{AFEA0AC2-8827-404B-BCB2-E56DC1D62500}"/>
              </a:ext>
            </a:extLst>
          </p:cNvPr>
          <p:cNvSpPr txBox="1"/>
          <p:nvPr/>
        </p:nvSpPr>
        <p:spPr>
          <a:xfrm>
            <a:off x="2026149" y="3668201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636F795E-F468-416E-B5A1-FBAB417FD232}"/>
              </a:ext>
            </a:extLst>
          </p:cNvPr>
          <p:cNvSpPr txBox="1"/>
          <p:nvPr/>
        </p:nvSpPr>
        <p:spPr>
          <a:xfrm>
            <a:off x="2498035" y="3639085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235B44C-9CCA-4FF7-A80D-34A1AA8FDE26}"/>
              </a:ext>
            </a:extLst>
          </p:cNvPr>
          <p:cNvGrpSpPr/>
          <p:nvPr/>
        </p:nvGrpSpPr>
        <p:grpSpPr>
          <a:xfrm>
            <a:off x="589992" y="2233219"/>
            <a:ext cx="3768353" cy="476590"/>
            <a:chOff x="742865" y="5256666"/>
            <a:chExt cx="3768353" cy="476590"/>
          </a:xfrm>
        </p:grpSpPr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76AAECD5-6AB2-41E7-9C1A-44B0ADE7E84F}"/>
                </a:ext>
              </a:extLst>
            </p:cNvPr>
            <p:cNvSpPr/>
            <p:nvPr/>
          </p:nvSpPr>
          <p:spPr>
            <a:xfrm>
              <a:off x="742865" y="537321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40589397-D31A-45AB-B8E3-2DDCA9AFD202}"/>
                </a:ext>
              </a:extLst>
            </p:cNvPr>
            <p:cNvSpPr/>
            <p:nvPr/>
          </p:nvSpPr>
          <p:spPr>
            <a:xfrm>
              <a:off x="4151178" y="5373216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FB8241D3-3FF7-4276-B8BD-9FB8ABD85F69}"/>
                </a:ext>
              </a:extLst>
            </p:cNvPr>
            <p:cNvCxnSpPr>
              <a:cxnSpLocks/>
              <a:stCxn id="222" idx="6"/>
              <a:endCxn id="225" idx="2"/>
            </p:cNvCxnSpPr>
            <p:nvPr/>
          </p:nvCxnSpPr>
          <p:spPr>
            <a:xfrm>
              <a:off x="1102905" y="5553236"/>
              <a:ext cx="1266174" cy="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2650D8AF-4F4E-47C0-B184-ECFAD92B7605}"/>
                </a:ext>
              </a:extLst>
            </p:cNvPr>
            <p:cNvSpPr/>
            <p:nvPr/>
          </p:nvSpPr>
          <p:spPr>
            <a:xfrm>
              <a:off x="2369079" y="537321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2ABCCB91-5C77-419A-8995-22965B473A3A}"/>
                </a:ext>
              </a:extLst>
            </p:cNvPr>
            <p:cNvCxnSpPr>
              <a:cxnSpLocks/>
              <a:stCxn id="225" idx="6"/>
              <a:endCxn id="223" idx="2"/>
            </p:cNvCxnSpPr>
            <p:nvPr/>
          </p:nvCxnSpPr>
          <p:spPr>
            <a:xfrm>
              <a:off x="2729119" y="5553236"/>
              <a:ext cx="1422059" cy="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F89B16A0-FA42-407E-A2BE-19B190756F88}"/>
                </a:ext>
              </a:extLst>
            </p:cNvPr>
            <p:cNvSpPr txBox="1"/>
            <p:nvPr/>
          </p:nvSpPr>
          <p:spPr>
            <a:xfrm>
              <a:off x="1177857" y="5256666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9FBC8DC2-E6BB-4990-BFB0-F12327F389A7}"/>
                </a:ext>
              </a:extLst>
            </p:cNvPr>
            <p:cNvSpPr txBox="1"/>
            <p:nvPr/>
          </p:nvSpPr>
          <p:spPr>
            <a:xfrm>
              <a:off x="3282188" y="527986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C5EC71B-A641-42B5-B1A5-AAC16B30FF7D}"/>
              </a:ext>
            </a:extLst>
          </p:cNvPr>
          <p:cNvGrpSpPr/>
          <p:nvPr/>
        </p:nvGrpSpPr>
        <p:grpSpPr>
          <a:xfrm>
            <a:off x="1279613" y="1829654"/>
            <a:ext cx="1119227" cy="1627429"/>
            <a:chOff x="5395192" y="3908330"/>
            <a:chExt cx="1119227" cy="1627429"/>
          </a:xfrm>
        </p:grpSpPr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BA7C7834-CC94-44E5-B16C-429AB4BAB299}"/>
                </a:ext>
              </a:extLst>
            </p:cNvPr>
            <p:cNvSpPr txBox="1"/>
            <p:nvPr/>
          </p:nvSpPr>
          <p:spPr>
            <a:xfrm>
              <a:off x="5760604" y="426470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B577138B-F6C2-45FA-93AA-08F3C973C3FD}"/>
                </a:ext>
              </a:extLst>
            </p:cNvPr>
            <p:cNvSpPr/>
            <p:nvPr/>
          </p:nvSpPr>
          <p:spPr>
            <a:xfrm>
              <a:off x="5395192" y="3908330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4" name="直接箭头连接符 243">
              <a:extLst>
                <a:ext uri="{FF2B5EF4-FFF2-40B4-BE49-F238E27FC236}">
                  <a16:creationId xmlns:a16="http://schemas.microsoft.com/office/drawing/2014/main" id="{A4BE71EC-6FAA-4350-8FF4-D3C036202A42}"/>
                </a:ext>
              </a:extLst>
            </p:cNvPr>
            <p:cNvCxnSpPr>
              <a:cxnSpLocks/>
              <a:endCxn id="243" idx="5"/>
            </p:cNvCxnSpPr>
            <p:nvPr/>
          </p:nvCxnSpPr>
          <p:spPr>
            <a:xfrm flipH="1" flipV="1">
              <a:off x="5702505" y="4215643"/>
              <a:ext cx="684621" cy="260324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4D98CF40-E46F-4131-9347-C3FF5F61F484}"/>
                </a:ext>
              </a:extLst>
            </p:cNvPr>
            <p:cNvSpPr/>
            <p:nvPr/>
          </p:nvSpPr>
          <p:spPr>
            <a:xfrm>
              <a:off x="6009438" y="517571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6DCEC927-6A16-4094-A4CD-021F06A8D8F9}"/>
                </a:ext>
              </a:extLst>
            </p:cNvPr>
            <p:cNvSpPr txBox="1"/>
            <p:nvPr/>
          </p:nvSpPr>
          <p:spPr>
            <a:xfrm>
              <a:off x="6135819" y="481384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013C0368-9026-481B-801A-D9784C38C96A}"/>
                </a:ext>
              </a:extLst>
            </p:cNvPr>
            <p:cNvCxnSpPr>
              <a:cxnSpLocks/>
              <a:endCxn id="245" idx="7"/>
            </p:cNvCxnSpPr>
            <p:nvPr/>
          </p:nvCxnSpPr>
          <p:spPr>
            <a:xfrm flipH="1">
              <a:off x="6316751" y="4783280"/>
              <a:ext cx="197668" cy="445166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矩形 254">
            <a:extLst>
              <a:ext uri="{FF2B5EF4-FFF2-40B4-BE49-F238E27FC236}">
                <a16:creationId xmlns:a16="http://schemas.microsoft.com/office/drawing/2014/main" id="{23E9C14A-CA40-45F9-996F-5123DF079BAD}"/>
              </a:ext>
            </a:extLst>
          </p:cNvPr>
          <p:cNvSpPr/>
          <p:nvPr/>
        </p:nvSpPr>
        <p:spPr>
          <a:xfrm>
            <a:off x="6152296" y="212789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{1,7}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8EE0710F-C545-4001-A26A-91EC69CB2CBD}"/>
              </a:ext>
            </a:extLst>
          </p:cNvPr>
          <p:cNvSpPr/>
          <p:nvPr/>
        </p:nvSpPr>
        <p:spPr>
          <a:xfrm>
            <a:off x="4718674" y="251197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{1,7}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E24706B-FF7B-4589-8401-CE749D462639}"/>
              </a:ext>
            </a:extLst>
          </p:cNvPr>
          <p:cNvGrpSpPr/>
          <p:nvPr/>
        </p:nvGrpSpPr>
        <p:grpSpPr>
          <a:xfrm>
            <a:off x="1120175" y="1802667"/>
            <a:ext cx="2477127" cy="1289459"/>
            <a:chOff x="5728437" y="3656544"/>
            <a:chExt cx="2477127" cy="1289459"/>
          </a:xfrm>
        </p:grpSpPr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53498C61-4701-4BC1-AE59-3F0CCB6F2854}"/>
                </a:ext>
              </a:extLst>
            </p:cNvPr>
            <p:cNvSpPr/>
            <p:nvPr/>
          </p:nvSpPr>
          <p:spPr>
            <a:xfrm>
              <a:off x="7845524" y="3656544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文本框 259">
              <a:extLst>
                <a:ext uri="{FF2B5EF4-FFF2-40B4-BE49-F238E27FC236}">
                  <a16:creationId xmlns:a16="http://schemas.microsoft.com/office/drawing/2014/main" id="{A447472B-2447-4EFE-91B7-40FA65786E91}"/>
                </a:ext>
              </a:extLst>
            </p:cNvPr>
            <p:cNvSpPr txBox="1"/>
            <p:nvPr/>
          </p:nvSpPr>
          <p:spPr>
            <a:xfrm>
              <a:off x="7503433" y="401658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1" name="直接箭头连接符 260">
              <a:extLst>
                <a:ext uri="{FF2B5EF4-FFF2-40B4-BE49-F238E27FC236}">
                  <a16:creationId xmlns:a16="http://schemas.microsoft.com/office/drawing/2014/main" id="{B406BFB0-76BF-4030-9864-F391322FEB6E}"/>
                </a:ext>
              </a:extLst>
            </p:cNvPr>
            <p:cNvCxnSpPr>
              <a:cxnSpLocks/>
              <a:endCxn id="264" idx="6"/>
            </p:cNvCxnSpPr>
            <p:nvPr/>
          </p:nvCxnSpPr>
          <p:spPr>
            <a:xfrm flipH="1">
              <a:off x="6088477" y="4511799"/>
              <a:ext cx="790908" cy="211099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文本框 261">
              <a:extLst>
                <a:ext uri="{FF2B5EF4-FFF2-40B4-BE49-F238E27FC236}">
                  <a16:creationId xmlns:a16="http://schemas.microsoft.com/office/drawing/2014/main" id="{A62D88D7-B793-4D26-971A-AD4E41279812}"/>
                </a:ext>
              </a:extLst>
            </p:cNvPr>
            <p:cNvSpPr txBox="1"/>
            <p:nvPr/>
          </p:nvSpPr>
          <p:spPr>
            <a:xfrm>
              <a:off x="6199728" y="4607449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3" name="直接箭头连接符 262">
              <a:extLst>
                <a:ext uri="{FF2B5EF4-FFF2-40B4-BE49-F238E27FC236}">
                  <a16:creationId xmlns:a16="http://schemas.microsoft.com/office/drawing/2014/main" id="{B357F3F9-9386-4FAE-B66F-C5394D5354E3}"/>
                </a:ext>
              </a:extLst>
            </p:cNvPr>
            <p:cNvCxnSpPr>
              <a:cxnSpLocks/>
              <a:endCxn id="259" idx="3"/>
            </p:cNvCxnSpPr>
            <p:nvPr/>
          </p:nvCxnSpPr>
          <p:spPr>
            <a:xfrm flipV="1">
              <a:off x="7133971" y="3963857"/>
              <a:ext cx="764280" cy="293356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22BA71DC-FB80-4DA5-A3E9-D21A97ABF2E6}"/>
                </a:ext>
              </a:extLst>
            </p:cNvPr>
            <p:cNvSpPr/>
            <p:nvPr/>
          </p:nvSpPr>
          <p:spPr>
            <a:xfrm>
              <a:off x="5728437" y="454287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6" name="矩形 265">
            <a:extLst>
              <a:ext uri="{FF2B5EF4-FFF2-40B4-BE49-F238E27FC236}">
                <a16:creationId xmlns:a16="http://schemas.microsoft.com/office/drawing/2014/main" id="{B07B3151-CDE0-4CAA-ACF1-01BE651D1C31}"/>
              </a:ext>
            </a:extLst>
          </p:cNvPr>
          <p:cNvSpPr/>
          <p:nvPr/>
        </p:nvSpPr>
        <p:spPr>
          <a:xfrm>
            <a:off x="7586283" y="212789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{2,6}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1B0AA5A4-5271-41B0-A49E-8FA126F1F08A}"/>
              </a:ext>
            </a:extLst>
          </p:cNvPr>
          <p:cNvSpPr/>
          <p:nvPr/>
        </p:nvSpPr>
        <p:spPr>
          <a:xfrm>
            <a:off x="4718674" y="2895877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{2,6}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127D672-D231-44ED-9179-2B9980644396}"/>
              </a:ext>
            </a:extLst>
          </p:cNvPr>
          <p:cNvGrpSpPr/>
          <p:nvPr/>
        </p:nvGrpSpPr>
        <p:grpSpPr>
          <a:xfrm>
            <a:off x="1633766" y="1752302"/>
            <a:ext cx="2721306" cy="956004"/>
            <a:chOff x="5307078" y="4308696"/>
            <a:chExt cx="2721306" cy="956004"/>
          </a:xfrm>
        </p:grpSpPr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54FD25BB-65FC-448A-8FC7-1987D133FFA6}"/>
                </a:ext>
              </a:extLst>
            </p:cNvPr>
            <p:cNvSpPr/>
            <p:nvPr/>
          </p:nvSpPr>
          <p:spPr>
            <a:xfrm>
              <a:off x="7668344" y="4904660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7" name="椭圆 276">
              <a:extLst>
                <a:ext uri="{FF2B5EF4-FFF2-40B4-BE49-F238E27FC236}">
                  <a16:creationId xmlns:a16="http://schemas.microsoft.com/office/drawing/2014/main" id="{23EB6CFD-F29E-407D-A2C5-3C9FF8E67FF7}"/>
                </a:ext>
              </a:extLst>
            </p:cNvPr>
            <p:cNvSpPr/>
            <p:nvPr/>
          </p:nvSpPr>
          <p:spPr>
            <a:xfrm>
              <a:off x="5886245" y="4904660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6" name="直接箭头连接符 285">
              <a:extLst>
                <a:ext uri="{FF2B5EF4-FFF2-40B4-BE49-F238E27FC236}">
                  <a16:creationId xmlns:a16="http://schemas.microsoft.com/office/drawing/2014/main" id="{40D7C9A7-7BD3-4D63-9985-A8D47D90C322}"/>
                </a:ext>
              </a:extLst>
            </p:cNvPr>
            <p:cNvCxnSpPr>
              <a:cxnSpLocks/>
              <a:stCxn id="277" idx="6"/>
              <a:endCxn id="276" idx="2"/>
            </p:cNvCxnSpPr>
            <p:nvPr/>
          </p:nvCxnSpPr>
          <p:spPr>
            <a:xfrm>
              <a:off x="6246285" y="5084680"/>
              <a:ext cx="1422059" cy="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9A52D77F-5708-4B22-B628-FCF0F011BF99}"/>
                </a:ext>
              </a:extLst>
            </p:cNvPr>
            <p:cNvSpPr txBox="1"/>
            <p:nvPr/>
          </p:nvSpPr>
          <p:spPr>
            <a:xfrm>
              <a:off x="6799354" y="481130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8" name="连接符: 曲线 287">
              <a:extLst>
                <a:ext uri="{FF2B5EF4-FFF2-40B4-BE49-F238E27FC236}">
                  <a16:creationId xmlns:a16="http://schemas.microsoft.com/office/drawing/2014/main" id="{7BE13A28-42F9-495C-A958-CFADE971B662}"/>
                </a:ext>
              </a:extLst>
            </p:cNvPr>
            <p:cNvCxnSpPr>
              <a:cxnSpLocks/>
              <a:endCxn id="277" idx="1"/>
            </p:cNvCxnSpPr>
            <p:nvPr/>
          </p:nvCxnSpPr>
          <p:spPr>
            <a:xfrm>
              <a:off x="5307078" y="4569770"/>
              <a:ext cx="631894" cy="387617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文本框 289">
              <a:extLst>
                <a:ext uri="{FF2B5EF4-FFF2-40B4-BE49-F238E27FC236}">
                  <a16:creationId xmlns:a16="http://schemas.microsoft.com/office/drawing/2014/main" id="{7465606C-00EA-457F-B4E5-E519EE60DB75}"/>
                </a:ext>
              </a:extLst>
            </p:cNvPr>
            <p:cNvSpPr txBox="1"/>
            <p:nvPr/>
          </p:nvSpPr>
          <p:spPr>
            <a:xfrm>
              <a:off x="5444215" y="430869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1" name="矩形 290">
            <a:extLst>
              <a:ext uri="{FF2B5EF4-FFF2-40B4-BE49-F238E27FC236}">
                <a16:creationId xmlns:a16="http://schemas.microsoft.com/office/drawing/2014/main" id="{E4F503E8-48FC-4D59-8C0C-D2101A52EA93}"/>
              </a:ext>
            </a:extLst>
          </p:cNvPr>
          <p:cNvSpPr/>
          <p:nvPr/>
        </p:nvSpPr>
        <p:spPr>
          <a:xfrm>
            <a:off x="6152296" y="251197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DAB0536D-152A-4375-8BCC-221D6E4DC8EF}"/>
              </a:ext>
            </a:extLst>
          </p:cNvPr>
          <p:cNvSpPr/>
          <p:nvPr/>
        </p:nvSpPr>
        <p:spPr>
          <a:xfrm>
            <a:off x="4718674" y="327955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4B55DF09-B5F5-47FB-8ED9-3D69D188E8C9}"/>
              </a:ext>
            </a:extLst>
          </p:cNvPr>
          <p:cNvSpPr/>
          <p:nvPr/>
        </p:nvSpPr>
        <p:spPr>
          <a:xfrm>
            <a:off x="7586283" y="251197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{3,4,5}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BFEF8269-BC4F-45CA-ABA1-388B72DBEF61}"/>
              </a:ext>
            </a:extLst>
          </p:cNvPr>
          <p:cNvSpPr/>
          <p:nvPr/>
        </p:nvSpPr>
        <p:spPr>
          <a:xfrm>
            <a:off x="4718674" y="366177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{3,4,5}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E8A1AF85-E496-4077-96D3-C0F2D0B1967D}"/>
              </a:ext>
            </a:extLst>
          </p:cNvPr>
          <p:cNvSpPr/>
          <p:nvPr/>
        </p:nvSpPr>
        <p:spPr>
          <a:xfrm>
            <a:off x="6152296" y="2895877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{3,4,5}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5DCA7A7-D19B-4B31-9923-628DB73BF36C}"/>
              </a:ext>
            </a:extLst>
          </p:cNvPr>
          <p:cNvGrpSpPr/>
          <p:nvPr/>
        </p:nvGrpSpPr>
        <p:grpSpPr>
          <a:xfrm>
            <a:off x="2215493" y="1721466"/>
            <a:ext cx="2142139" cy="987250"/>
            <a:chOff x="6030261" y="4213970"/>
            <a:chExt cx="2142139" cy="987250"/>
          </a:xfrm>
        </p:grpSpPr>
        <p:sp>
          <p:nvSpPr>
            <p:cNvPr id="356" name="椭圆 355">
              <a:extLst>
                <a:ext uri="{FF2B5EF4-FFF2-40B4-BE49-F238E27FC236}">
                  <a16:creationId xmlns:a16="http://schemas.microsoft.com/office/drawing/2014/main" id="{028848EB-1CD2-480F-AEB6-6FB3CB60BE7B}"/>
                </a:ext>
              </a:extLst>
            </p:cNvPr>
            <p:cNvSpPr/>
            <p:nvPr/>
          </p:nvSpPr>
          <p:spPr>
            <a:xfrm>
              <a:off x="7812360" y="4841180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7" name="椭圆 356">
              <a:extLst>
                <a:ext uri="{FF2B5EF4-FFF2-40B4-BE49-F238E27FC236}">
                  <a16:creationId xmlns:a16="http://schemas.microsoft.com/office/drawing/2014/main" id="{99F4A5C9-A3C7-43AF-8932-3E3994B8EBE6}"/>
                </a:ext>
              </a:extLst>
            </p:cNvPr>
            <p:cNvSpPr/>
            <p:nvPr/>
          </p:nvSpPr>
          <p:spPr>
            <a:xfrm>
              <a:off x="6030261" y="4841180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06721093-EB8F-4862-81D5-9F44972242EC}"/>
                </a:ext>
              </a:extLst>
            </p:cNvPr>
            <p:cNvCxnSpPr>
              <a:cxnSpLocks/>
              <a:stCxn id="357" idx="6"/>
              <a:endCxn id="356" idx="2"/>
            </p:cNvCxnSpPr>
            <p:nvPr/>
          </p:nvCxnSpPr>
          <p:spPr>
            <a:xfrm>
              <a:off x="6390301" y="5021200"/>
              <a:ext cx="1422059" cy="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文本框 358">
              <a:extLst>
                <a:ext uri="{FF2B5EF4-FFF2-40B4-BE49-F238E27FC236}">
                  <a16:creationId xmlns:a16="http://schemas.microsoft.com/office/drawing/2014/main" id="{8ACC214F-4918-48C4-B1CA-A43A43A3EF86}"/>
                </a:ext>
              </a:extLst>
            </p:cNvPr>
            <p:cNvSpPr txBox="1"/>
            <p:nvPr/>
          </p:nvSpPr>
          <p:spPr>
            <a:xfrm>
              <a:off x="6943370" y="474782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0" name="文本框 359">
              <a:extLst>
                <a:ext uri="{FF2B5EF4-FFF2-40B4-BE49-F238E27FC236}">
                  <a16:creationId xmlns:a16="http://schemas.microsoft.com/office/drawing/2014/main" id="{8E8CC0DD-62D6-4C75-AE04-53644B6B13BF}"/>
                </a:ext>
              </a:extLst>
            </p:cNvPr>
            <p:cNvSpPr txBox="1"/>
            <p:nvPr/>
          </p:nvSpPr>
          <p:spPr>
            <a:xfrm>
              <a:off x="6616942" y="421397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1" name="连接符: 曲线 360">
              <a:extLst>
                <a:ext uri="{FF2B5EF4-FFF2-40B4-BE49-F238E27FC236}">
                  <a16:creationId xmlns:a16="http://schemas.microsoft.com/office/drawing/2014/main" id="{F896C62A-16D3-4397-87BD-9183A9447C02}"/>
                </a:ext>
              </a:extLst>
            </p:cNvPr>
            <p:cNvCxnSpPr>
              <a:cxnSpLocks/>
              <a:endCxn id="357" idx="7"/>
            </p:cNvCxnSpPr>
            <p:nvPr/>
          </p:nvCxnSpPr>
          <p:spPr>
            <a:xfrm rot="10800000" flipV="1">
              <a:off x="6337575" y="4473257"/>
              <a:ext cx="711553" cy="420649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" name="矩形 361">
            <a:extLst>
              <a:ext uri="{FF2B5EF4-FFF2-40B4-BE49-F238E27FC236}">
                <a16:creationId xmlns:a16="http://schemas.microsoft.com/office/drawing/2014/main" id="{02D6FFC3-38CE-4208-A26D-D9E259E8D348}"/>
              </a:ext>
            </a:extLst>
          </p:cNvPr>
          <p:cNvSpPr/>
          <p:nvPr/>
        </p:nvSpPr>
        <p:spPr>
          <a:xfrm>
            <a:off x="7586283" y="2895877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25271A44-365D-4ECB-95F2-470B5849FE11}"/>
              </a:ext>
            </a:extLst>
          </p:cNvPr>
          <p:cNvSpPr/>
          <p:nvPr/>
        </p:nvSpPr>
        <p:spPr>
          <a:xfrm>
            <a:off x="6152296" y="327955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{1,7}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60209EEC-6097-49D6-81E2-94085BCC3DF6}"/>
              </a:ext>
            </a:extLst>
          </p:cNvPr>
          <p:cNvSpPr/>
          <p:nvPr/>
        </p:nvSpPr>
        <p:spPr>
          <a:xfrm>
            <a:off x="7586283" y="327955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{2,6}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DE9BB1-464F-4A19-A20A-16C6C6DA69A7}"/>
              </a:ext>
            </a:extLst>
          </p:cNvPr>
          <p:cNvGrpSpPr/>
          <p:nvPr/>
        </p:nvGrpSpPr>
        <p:grpSpPr>
          <a:xfrm>
            <a:off x="1272449" y="3180501"/>
            <a:ext cx="2323010" cy="1095905"/>
            <a:chOff x="5778220" y="4550908"/>
            <a:chExt cx="2323010" cy="1095905"/>
          </a:xfrm>
        </p:grpSpPr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7CE4FAF0-CC36-4E1C-9F32-4326CCB84188}"/>
                </a:ext>
              </a:extLst>
            </p:cNvPr>
            <p:cNvSpPr/>
            <p:nvPr/>
          </p:nvSpPr>
          <p:spPr>
            <a:xfrm>
              <a:off x="5778220" y="476418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1D7D4417-265B-4AC1-962F-8F86F635D328}"/>
                </a:ext>
              </a:extLst>
            </p:cNvPr>
            <p:cNvSpPr/>
            <p:nvPr/>
          </p:nvSpPr>
          <p:spPr>
            <a:xfrm>
              <a:off x="7741190" y="476418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2A39E266-636D-4C5A-90DB-49C7EA7C5478}"/>
                </a:ext>
              </a:extLst>
            </p:cNvPr>
            <p:cNvSpPr/>
            <p:nvPr/>
          </p:nvSpPr>
          <p:spPr>
            <a:xfrm>
              <a:off x="6722324" y="528677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0" name="连接符: 曲线 139">
              <a:extLst>
                <a:ext uri="{FF2B5EF4-FFF2-40B4-BE49-F238E27FC236}">
                  <a16:creationId xmlns:a16="http://schemas.microsoft.com/office/drawing/2014/main" id="{A181C333-6CF7-4E82-85DA-887359EFDAE7}"/>
                </a:ext>
              </a:extLst>
            </p:cNvPr>
            <p:cNvCxnSpPr>
              <a:cxnSpLocks/>
              <a:stCxn id="137" idx="4"/>
              <a:endCxn id="139" idx="2"/>
            </p:cNvCxnSpPr>
            <p:nvPr/>
          </p:nvCxnSpPr>
          <p:spPr>
            <a:xfrm rot="16200000" flipH="1">
              <a:off x="6169000" y="4913469"/>
              <a:ext cx="342564" cy="764084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连接符: 曲线 140">
              <a:extLst>
                <a:ext uri="{FF2B5EF4-FFF2-40B4-BE49-F238E27FC236}">
                  <a16:creationId xmlns:a16="http://schemas.microsoft.com/office/drawing/2014/main" id="{51BF15B0-8CEE-403A-82B8-71A809303DEE}"/>
                </a:ext>
              </a:extLst>
            </p:cNvPr>
            <p:cNvCxnSpPr>
              <a:cxnSpLocks/>
              <a:stCxn id="139" idx="6"/>
              <a:endCxn id="138" idx="4"/>
            </p:cNvCxnSpPr>
            <p:nvPr/>
          </p:nvCxnSpPr>
          <p:spPr>
            <a:xfrm flipV="1">
              <a:off x="7082364" y="5124229"/>
              <a:ext cx="838846" cy="342564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AD20850F-2EB6-4C1F-8320-3C7C531018C7}"/>
                </a:ext>
              </a:extLst>
            </p:cNvPr>
            <p:cNvSpPr txBox="1"/>
            <p:nvPr/>
          </p:nvSpPr>
          <p:spPr>
            <a:xfrm>
              <a:off x="6131975" y="5082708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5D3CB16B-0C84-4E95-A49A-7549EC177B39}"/>
                </a:ext>
              </a:extLst>
            </p:cNvPr>
            <p:cNvSpPr txBox="1"/>
            <p:nvPr/>
          </p:nvSpPr>
          <p:spPr>
            <a:xfrm>
              <a:off x="7383027" y="5082708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541ECF40-2AC0-4691-9662-19BFFFCA7D02}"/>
                </a:ext>
              </a:extLst>
            </p:cNvPr>
            <p:cNvCxnSpPr>
              <a:cxnSpLocks/>
              <a:endCxn id="137" idx="6"/>
            </p:cNvCxnSpPr>
            <p:nvPr/>
          </p:nvCxnSpPr>
          <p:spPr>
            <a:xfrm flipH="1">
              <a:off x="6138260" y="4783610"/>
              <a:ext cx="311830" cy="160599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D7FA75C8-ACB1-48F8-807C-B1E7AB600EC7}"/>
                </a:ext>
              </a:extLst>
            </p:cNvPr>
            <p:cNvSpPr txBox="1"/>
            <p:nvPr/>
          </p:nvSpPr>
          <p:spPr>
            <a:xfrm>
              <a:off x="6111987" y="455090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F6746F7-BE3A-4953-837F-7A0C0584F501}"/>
              </a:ext>
            </a:extLst>
          </p:cNvPr>
          <p:cNvGrpSpPr/>
          <p:nvPr/>
        </p:nvGrpSpPr>
        <p:grpSpPr>
          <a:xfrm>
            <a:off x="627138" y="2865450"/>
            <a:ext cx="2966876" cy="1404584"/>
            <a:chOff x="5234212" y="4372473"/>
            <a:chExt cx="2966876" cy="1404584"/>
          </a:xfrm>
        </p:grpSpPr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D2CB3876-4AD4-4A2A-A4FF-57F77A243C4E}"/>
                </a:ext>
              </a:extLst>
            </p:cNvPr>
            <p:cNvSpPr/>
            <p:nvPr/>
          </p:nvSpPr>
          <p:spPr>
            <a:xfrm>
              <a:off x="5878078" y="489443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D336AD64-910F-4ACE-8D02-5C735E79612B}"/>
                </a:ext>
              </a:extLst>
            </p:cNvPr>
            <p:cNvSpPr/>
            <p:nvPr/>
          </p:nvSpPr>
          <p:spPr>
            <a:xfrm>
              <a:off x="7841048" y="489443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0AEA9964-5797-473A-893C-1C0136C1C039}"/>
                </a:ext>
              </a:extLst>
            </p:cNvPr>
            <p:cNvSpPr/>
            <p:nvPr/>
          </p:nvSpPr>
          <p:spPr>
            <a:xfrm>
              <a:off x="6822182" y="541701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0" name="连接符: 曲线 159">
              <a:extLst>
                <a:ext uri="{FF2B5EF4-FFF2-40B4-BE49-F238E27FC236}">
                  <a16:creationId xmlns:a16="http://schemas.microsoft.com/office/drawing/2014/main" id="{BC9EB1A3-31BD-484C-AE4C-C3FFB754CADE}"/>
                </a:ext>
              </a:extLst>
            </p:cNvPr>
            <p:cNvCxnSpPr>
              <a:cxnSpLocks/>
              <a:stCxn id="157" idx="4"/>
              <a:endCxn id="159" idx="2"/>
            </p:cNvCxnSpPr>
            <p:nvPr/>
          </p:nvCxnSpPr>
          <p:spPr>
            <a:xfrm rot="16200000" flipH="1">
              <a:off x="6268858" y="5043713"/>
              <a:ext cx="342564" cy="764084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连接符: 曲线 160">
              <a:extLst>
                <a:ext uri="{FF2B5EF4-FFF2-40B4-BE49-F238E27FC236}">
                  <a16:creationId xmlns:a16="http://schemas.microsoft.com/office/drawing/2014/main" id="{0B620EBB-2A56-44E9-B85A-751EE5D4EE1E}"/>
                </a:ext>
              </a:extLst>
            </p:cNvPr>
            <p:cNvCxnSpPr>
              <a:cxnSpLocks/>
              <a:stCxn id="159" idx="6"/>
              <a:endCxn id="158" idx="4"/>
            </p:cNvCxnSpPr>
            <p:nvPr/>
          </p:nvCxnSpPr>
          <p:spPr>
            <a:xfrm flipV="1">
              <a:off x="7182222" y="5254473"/>
              <a:ext cx="838846" cy="342564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连接符: 曲线 161">
              <a:extLst>
                <a:ext uri="{FF2B5EF4-FFF2-40B4-BE49-F238E27FC236}">
                  <a16:creationId xmlns:a16="http://schemas.microsoft.com/office/drawing/2014/main" id="{29DA9C65-337F-444E-9F37-321EBDAF0EF4}"/>
                </a:ext>
              </a:extLst>
            </p:cNvPr>
            <p:cNvCxnSpPr>
              <a:cxnSpLocks/>
              <a:endCxn id="157" idx="2"/>
            </p:cNvCxnSpPr>
            <p:nvPr/>
          </p:nvCxnSpPr>
          <p:spPr>
            <a:xfrm rot="10800000" flipH="1" flipV="1">
              <a:off x="5723960" y="4372473"/>
              <a:ext cx="154117" cy="701979"/>
            </a:xfrm>
            <a:prstGeom prst="curvedConnector3">
              <a:avLst>
                <a:gd name="adj1" fmla="val -148329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F242A2BE-9757-4D18-951B-EB0CB87DFBD2}"/>
                </a:ext>
              </a:extLst>
            </p:cNvPr>
            <p:cNvSpPr txBox="1"/>
            <p:nvPr/>
          </p:nvSpPr>
          <p:spPr>
            <a:xfrm>
              <a:off x="5234212" y="4561779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5BFA8022-479B-448A-BE60-AC9CFB039D07}"/>
                </a:ext>
              </a:extLst>
            </p:cNvPr>
            <p:cNvSpPr txBox="1"/>
            <p:nvPr/>
          </p:nvSpPr>
          <p:spPr>
            <a:xfrm>
              <a:off x="6231833" y="5212952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42C9F039-CB0E-4600-A7AF-1D47F5966134}"/>
                </a:ext>
              </a:extLst>
            </p:cNvPr>
            <p:cNvSpPr txBox="1"/>
            <p:nvPr/>
          </p:nvSpPr>
          <p:spPr>
            <a:xfrm>
              <a:off x="7482885" y="5212952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6069400-6256-4280-B22B-15C98D6F97C5}"/>
              </a:ext>
            </a:extLst>
          </p:cNvPr>
          <p:cNvGrpSpPr/>
          <p:nvPr/>
        </p:nvGrpSpPr>
        <p:grpSpPr>
          <a:xfrm>
            <a:off x="1990812" y="2668065"/>
            <a:ext cx="2000392" cy="2133425"/>
            <a:chOff x="5525663" y="4241616"/>
            <a:chExt cx="2000392" cy="2133425"/>
          </a:xfrm>
        </p:grpSpPr>
        <p:cxnSp>
          <p:nvCxnSpPr>
            <p:cNvPr id="221" name="连接符: 曲线 220">
              <a:extLst>
                <a:ext uri="{FF2B5EF4-FFF2-40B4-BE49-F238E27FC236}">
                  <a16:creationId xmlns:a16="http://schemas.microsoft.com/office/drawing/2014/main" id="{93E6991B-956B-4D8C-9D07-69150A4C470E}"/>
                </a:ext>
              </a:extLst>
            </p:cNvPr>
            <p:cNvCxnSpPr>
              <a:cxnSpLocks/>
              <a:endCxn id="229" idx="4"/>
            </p:cNvCxnSpPr>
            <p:nvPr/>
          </p:nvCxnSpPr>
          <p:spPr>
            <a:xfrm flipV="1">
              <a:off x="7133580" y="4601656"/>
              <a:ext cx="151165" cy="541758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4C1C7DD0-23FF-4245-AC9F-01ED0D420015}"/>
                </a:ext>
              </a:extLst>
            </p:cNvPr>
            <p:cNvSpPr/>
            <p:nvPr/>
          </p:nvSpPr>
          <p:spPr>
            <a:xfrm>
              <a:off x="7104725" y="424161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8BF778BB-9381-4FE7-923A-BBCBA1460F34}"/>
                </a:ext>
              </a:extLst>
            </p:cNvPr>
            <p:cNvSpPr txBox="1"/>
            <p:nvPr/>
          </p:nvSpPr>
          <p:spPr>
            <a:xfrm>
              <a:off x="7221163" y="473343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86269F3B-9A57-4E90-8802-A43D160B5418}"/>
                </a:ext>
              </a:extLst>
            </p:cNvPr>
            <p:cNvSpPr/>
            <p:nvPr/>
          </p:nvSpPr>
          <p:spPr>
            <a:xfrm>
              <a:off x="5754674" y="601500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C8ADD14B-2A50-434B-8947-BD7B2D6D3808}"/>
                </a:ext>
              </a:extLst>
            </p:cNvPr>
            <p:cNvSpPr txBox="1"/>
            <p:nvPr/>
          </p:nvSpPr>
          <p:spPr>
            <a:xfrm>
              <a:off x="5525663" y="574525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E6BBE916-CEDA-4600-A838-17C13B44712B}"/>
                </a:ext>
              </a:extLst>
            </p:cNvPr>
            <p:cNvCxnSpPr>
              <a:cxnSpLocks/>
              <a:endCxn id="231" idx="1"/>
            </p:cNvCxnSpPr>
            <p:nvPr/>
          </p:nvCxnSpPr>
          <p:spPr>
            <a:xfrm>
              <a:off x="5807401" y="5793291"/>
              <a:ext cx="0" cy="274437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矩形 233">
            <a:extLst>
              <a:ext uri="{FF2B5EF4-FFF2-40B4-BE49-F238E27FC236}">
                <a16:creationId xmlns:a16="http://schemas.microsoft.com/office/drawing/2014/main" id="{C7E6B140-0621-488D-B900-BE594FA15344}"/>
              </a:ext>
            </a:extLst>
          </p:cNvPr>
          <p:cNvSpPr/>
          <p:nvPr/>
        </p:nvSpPr>
        <p:spPr>
          <a:xfrm>
            <a:off x="6152296" y="366177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{8,10}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585A64C2-A3CF-4356-A97C-317CDC207899}"/>
              </a:ext>
            </a:extLst>
          </p:cNvPr>
          <p:cNvSpPr/>
          <p:nvPr/>
        </p:nvSpPr>
        <p:spPr>
          <a:xfrm>
            <a:off x="4718674" y="404564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{8,10}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C885514-F139-4422-87B7-E7A66530FE17}"/>
              </a:ext>
            </a:extLst>
          </p:cNvPr>
          <p:cNvGrpSpPr/>
          <p:nvPr/>
        </p:nvGrpSpPr>
        <p:grpSpPr>
          <a:xfrm>
            <a:off x="2028062" y="3069045"/>
            <a:ext cx="1307894" cy="939947"/>
            <a:chOff x="6016713" y="4838158"/>
            <a:chExt cx="1307894" cy="939947"/>
          </a:xfrm>
        </p:grpSpPr>
        <p:cxnSp>
          <p:nvCxnSpPr>
            <p:cNvPr id="257" name="直接箭头连接符 256">
              <a:extLst>
                <a:ext uri="{FF2B5EF4-FFF2-40B4-BE49-F238E27FC236}">
                  <a16:creationId xmlns:a16="http://schemas.microsoft.com/office/drawing/2014/main" id="{E5DB3100-0475-4739-813A-C3E17D8DBBCF}"/>
                </a:ext>
              </a:extLst>
            </p:cNvPr>
            <p:cNvCxnSpPr>
              <a:cxnSpLocks/>
              <a:endCxn id="271" idx="5"/>
            </p:cNvCxnSpPr>
            <p:nvPr/>
          </p:nvCxnSpPr>
          <p:spPr>
            <a:xfrm flipH="1" flipV="1">
              <a:off x="6989132" y="5145471"/>
              <a:ext cx="236977" cy="192986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椭圆 270">
              <a:extLst>
                <a:ext uri="{FF2B5EF4-FFF2-40B4-BE49-F238E27FC236}">
                  <a16:creationId xmlns:a16="http://schemas.microsoft.com/office/drawing/2014/main" id="{7FE33ABE-F4D0-43DD-9546-C6486D685155}"/>
                </a:ext>
              </a:extLst>
            </p:cNvPr>
            <p:cNvSpPr/>
            <p:nvPr/>
          </p:nvSpPr>
          <p:spPr>
            <a:xfrm>
              <a:off x="6681819" y="483815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C588200F-9690-4693-8E72-AB137D4F9233}"/>
                </a:ext>
              </a:extLst>
            </p:cNvPr>
            <p:cNvSpPr txBox="1"/>
            <p:nvPr/>
          </p:nvSpPr>
          <p:spPr>
            <a:xfrm>
              <a:off x="7019715" y="498015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954E3A38-9300-49C1-AA7F-8CCD69B5C7EF}"/>
                </a:ext>
              </a:extLst>
            </p:cNvPr>
            <p:cNvSpPr/>
            <p:nvPr/>
          </p:nvSpPr>
          <p:spPr>
            <a:xfrm>
              <a:off x="6207243" y="5156025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4" name="直接箭头连接符 273">
              <a:extLst>
                <a:ext uri="{FF2B5EF4-FFF2-40B4-BE49-F238E27FC236}">
                  <a16:creationId xmlns:a16="http://schemas.microsoft.com/office/drawing/2014/main" id="{B635A5F7-99F5-487C-8277-DAD948948610}"/>
                </a:ext>
              </a:extLst>
            </p:cNvPr>
            <p:cNvCxnSpPr>
              <a:cxnSpLocks/>
              <a:endCxn id="273" idx="3"/>
            </p:cNvCxnSpPr>
            <p:nvPr/>
          </p:nvCxnSpPr>
          <p:spPr>
            <a:xfrm flipV="1">
              <a:off x="6259970" y="5463338"/>
              <a:ext cx="0" cy="27041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文本框 277">
              <a:extLst>
                <a:ext uri="{FF2B5EF4-FFF2-40B4-BE49-F238E27FC236}">
                  <a16:creationId xmlns:a16="http://schemas.microsoft.com/office/drawing/2014/main" id="{FF38A729-825A-4C8A-989C-D11C08F992BE}"/>
                </a:ext>
              </a:extLst>
            </p:cNvPr>
            <p:cNvSpPr txBox="1"/>
            <p:nvPr/>
          </p:nvSpPr>
          <p:spPr>
            <a:xfrm>
              <a:off x="6016713" y="543955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0" name="矩形 279">
            <a:extLst>
              <a:ext uri="{FF2B5EF4-FFF2-40B4-BE49-F238E27FC236}">
                <a16:creationId xmlns:a16="http://schemas.microsoft.com/office/drawing/2014/main" id="{4EA6D129-0F74-40DC-907B-95BFE83126C5}"/>
              </a:ext>
            </a:extLst>
          </p:cNvPr>
          <p:cNvSpPr/>
          <p:nvPr/>
        </p:nvSpPr>
        <p:spPr>
          <a:xfrm>
            <a:off x="7586283" y="3661775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{9,11}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9C0C826F-166D-490C-A0D7-9B822C68A5A4}"/>
              </a:ext>
            </a:extLst>
          </p:cNvPr>
          <p:cNvSpPr/>
          <p:nvPr/>
        </p:nvSpPr>
        <p:spPr>
          <a:xfrm>
            <a:off x="4718674" y="4427659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{9,11}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00C8B43-F8C5-4AE7-B7C8-05063AF800BC}"/>
              </a:ext>
            </a:extLst>
          </p:cNvPr>
          <p:cNvGrpSpPr/>
          <p:nvPr/>
        </p:nvGrpSpPr>
        <p:grpSpPr>
          <a:xfrm>
            <a:off x="2216959" y="3389113"/>
            <a:ext cx="1378906" cy="1168451"/>
            <a:chOff x="6340411" y="5234758"/>
            <a:chExt cx="1378906" cy="1168451"/>
          </a:xfrm>
        </p:grpSpPr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DACA4695-7100-44D5-B145-800BAA1821BD}"/>
                </a:ext>
              </a:extLst>
            </p:cNvPr>
            <p:cNvSpPr/>
            <p:nvPr/>
          </p:nvSpPr>
          <p:spPr>
            <a:xfrm>
              <a:off x="7359277" y="523475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B179354A-BFCB-4B7D-8003-A8ED94C9BDBD}"/>
                </a:ext>
              </a:extLst>
            </p:cNvPr>
            <p:cNvSpPr/>
            <p:nvPr/>
          </p:nvSpPr>
          <p:spPr>
            <a:xfrm>
              <a:off x="6340411" y="5757342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4" name="连接符: 曲线 283">
              <a:extLst>
                <a:ext uri="{FF2B5EF4-FFF2-40B4-BE49-F238E27FC236}">
                  <a16:creationId xmlns:a16="http://schemas.microsoft.com/office/drawing/2014/main" id="{4084DD1C-8F82-431B-9825-F997EA4BA8C3}"/>
                </a:ext>
              </a:extLst>
            </p:cNvPr>
            <p:cNvCxnSpPr>
              <a:cxnSpLocks/>
              <a:stCxn id="283" idx="6"/>
              <a:endCxn id="282" idx="4"/>
            </p:cNvCxnSpPr>
            <p:nvPr/>
          </p:nvCxnSpPr>
          <p:spPr>
            <a:xfrm flipV="1">
              <a:off x="6700451" y="5594798"/>
              <a:ext cx="838846" cy="342564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578C9EA8-4154-4858-879E-DE52D6DCC235}"/>
                </a:ext>
              </a:extLst>
            </p:cNvPr>
            <p:cNvSpPr txBox="1"/>
            <p:nvPr/>
          </p:nvSpPr>
          <p:spPr>
            <a:xfrm>
              <a:off x="7001114" y="5553277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9" name="文本框 288">
              <a:extLst>
                <a:ext uri="{FF2B5EF4-FFF2-40B4-BE49-F238E27FC236}">
                  <a16:creationId xmlns:a16="http://schemas.microsoft.com/office/drawing/2014/main" id="{DE74C2C7-6AEF-4022-948B-E41FAD7707F7}"/>
                </a:ext>
              </a:extLst>
            </p:cNvPr>
            <p:cNvSpPr txBox="1"/>
            <p:nvPr/>
          </p:nvSpPr>
          <p:spPr>
            <a:xfrm>
              <a:off x="6628443" y="606465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3" name="直接箭头连接符 292">
              <a:extLst>
                <a:ext uri="{FF2B5EF4-FFF2-40B4-BE49-F238E27FC236}">
                  <a16:creationId xmlns:a16="http://schemas.microsoft.com/office/drawing/2014/main" id="{E20FEAFA-1146-4F25-BFE5-729327010F4F}"/>
                </a:ext>
              </a:extLst>
            </p:cNvPr>
            <p:cNvCxnSpPr>
              <a:cxnSpLocks/>
              <a:endCxn id="283" idx="5"/>
            </p:cNvCxnSpPr>
            <p:nvPr/>
          </p:nvCxnSpPr>
          <p:spPr>
            <a:xfrm flipV="1">
              <a:off x="6647724" y="6064655"/>
              <a:ext cx="0" cy="274437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矩形 293">
            <a:extLst>
              <a:ext uri="{FF2B5EF4-FFF2-40B4-BE49-F238E27FC236}">
                <a16:creationId xmlns:a16="http://schemas.microsoft.com/office/drawing/2014/main" id="{1DFBED04-5B83-4593-90EB-660EDFEDC4C7}"/>
              </a:ext>
            </a:extLst>
          </p:cNvPr>
          <p:cNvSpPr/>
          <p:nvPr/>
        </p:nvSpPr>
        <p:spPr>
          <a:xfrm>
            <a:off x="6152296" y="404564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B3B8B2BA-AC9F-4FEB-BCAF-5E67E06E54F1}"/>
              </a:ext>
            </a:extLst>
          </p:cNvPr>
          <p:cNvSpPr/>
          <p:nvPr/>
        </p:nvSpPr>
        <p:spPr>
          <a:xfrm>
            <a:off x="4718674" y="481306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F039B2B-2709-423C-8809-8E2FD95AFA2E}"/>
              </a:ext>
            </a:extLst>
          </p:cNvPr>
          <p:cNvGrpSpPr/>
          <p:nvPr/>
        </p:nvGrpSpPr>
        <p:grpSpPr>
          <a:xfrm>
            <a:off x="2216075" y="2252035"/>
            <a:ext cx="2142139" cy="610287"/>
            <a:chOff x="5513670" y="5498362"/>
            <a:chExt cx="2142139" cy="610287"/>
          </a:xfrm>
        </p:grpSpPr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B9A5946C-4712-4B00-B502-2EE9EC5F9158}"/>
                </a:ext>
              </a:extLst>
            </p:cNvPr>
            <p:cNvSpPr/>
            <p:nvPr/>
          </p:nvSpPr>
          <p:spPr>
            <a:xfrm>
              <a:off x="7295769" y="5591718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9B5194F2-A002-49D1-9E59-370FA8B5E770}"/>
                </a:ext>
              </a:extLst>
            </p:cNvPr>
            <p:cNvSpPr/>
            <p:nvPr/>
          </p:nvSpPr>
          <p:spPr>
            <a:xfrm>
              <a:off x="5513670" y="559171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0" name="直接箭头连接符 299">
              <a:extLst>
                <a:ext uri="{FF2B5EF4-FFF2-40B4-BE49-F238E27FC236}">
                  <a16:creationId xmlns:a16="http://schemas.microsoft.com/office/drawing/2014/main" id="{19F6C4B5-A2D0-4B48-9BE6-AA09BD9BD90D}"/>
                </a:ext>
              </a:extLst>
            </p:cNvPr>
            <p:cNvCxnSpPr>
              <a:cxnSpLocks/>
              <a:stCxn id="299" idx="6"/>
              <a:endCxn id="298" idx="2"/>
            </p:cNvCxnSpPr>
            <p:nvPr/>
          </p:nvCxnSpPr>
          <p:spPr>
            <a:xfrm>
              <a:off x="5873710" y="5771738"/>
              <a:ext cx="1422059" cy="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19828BCC-EB03-4D14-AC9E-97EC176E0614}"/>
                </a:ext>
              </a:extLst>
            </p:cNvPr>
            <p:cNvSpPr txBox="1"/>
            <p:nvPr/>
          </p:nvSpPr>
          <p:spPr>
            <a:xfrm>
              <a:off x="6426779" y="5498362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2" name="直接箭头连接符 301">
              <a:extLst>
                <a:ext uri="{FF2B5EF4-FFF2-40B4-BE49-F238E27FC236}">
                  <a16:creationId xmlns:a16="http://schemas.microsoft.com/office/drawing/2014/main" id="{48A20975-73E7-4BD8-9492-8292B3670E85}"/>
                </a:ext>
              </a:extLst>
            </p:cNvPr>
            <p:cNvCxnSpPr>
              <a:cxnSpLocks/>
              <a:endCxn id="299" idx="5"/>
            </p:cNvCxnSpPr>
            <p:nvPr/>
          </p:nvCxnSpPr>
          <p:spPr>
            <a:xfrm flipH="1" flipV="1">
              <a:off x="5820983" y="5899031"/>
              <a:ext cx="1042738" cy="19130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文本框 302">
              <a:extLst>
                <a:ext uri="{FF2B5EF4-FFF2-40B4-BE49-F238E27FC236}">
                  <a16:creationId xmlns:a16="http://schemas.microsoft.com/office/drawing/2014/main" id="{E830D27E-9617-4AC0-A68F-2E079C80BF91}"/>
                </a:ext>
              </a:extLst>
            </p:cNvPr>
            <p:cNvSpPr txBox="1"/>
            <p:nvPr/>
          </p:nvSpPr>
          <p:spPr>
            <a:xfrm>
              <a:off x="6444308" y="57700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4" name="矩形 303">
            <a:extLst>
              <a:ext uri="{FF2B5EF4-FFF2-40B4-BE49-F238E27FC236}">
                <a16:creationId xmlns:a16="http://schemas.microsoft.com/office/drawing/2014/main" id="{0EEAA9DF-4C1E-4001-BEC2-FA7E3F52C2A9}"/>
              </a:ext>
            </a:extLst>
          </p:cNvPr>
          <p:cNvSpPr/>
          <p:nvPr/>
        </p:nvSpPr>
        <p:spPr>
          <a:xfrm>
            <a:off x="7586283" y="404564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D2AFD46-4B8B-4532-81C7-C52999D9CCA5}"/>
              </a:ext>
            </a:extLst>
          </p:cNvPr>
          <p:cNvGrpSpPr/>
          <p:nvPr/>
        </p:nvGrpSpPr>
        <p:grpSpPr>
          <a:xfrm>
            <a:off x="2217792" y="2256865"/>
            <a:ext cx="2142139" cy="866175"/>
            <a:chOff x="6082508" y="5324615"/>
            <a:chExt cx="2142139" cy="866175"/>
          </a:xfrm>
        </p:grpSpPr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6A5F04F9-CF79-4177-B4C4-0EEED47B1317}"/>
                </a:ext>
              </a:extLst>
            </p:cNvPr>
            <p:cNvSpPr/>
            <p:nvPr/>
          </p:nvSpPr>
          <p:spPr>
            <a:xfrm>
              <a:off x="7864607" y="5417971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842CA667-7DFC-433A-B812-E5FB3803BEDE}"/>
                </a:ext>
              </a:extLst>
            </p:cNvPr>
            <p:cNvSpPr/>
            <p:nvPr/>
          </p:nvSpPr>
          <p:spPr>
            <a:xfrm>
              <a:off x="6082508" y="541797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7" name="直接箭头连接符 306">
              <a:extLst>
                <a:ext uri="{FF2B5EF4-FFF2-40B4-BE49-F238E27FC236}">
                  <a16:creationId xmlns:a16="http://schemas.microsoft.com/office/drawing/2014/main" id="{472935E6-1BE1-41B6-8C64-1B39613E9A74}"/>
                </a:ext>
              </a:extLst>
            </p:cNvPr>
            <p:cNvCxnSpPr>
              <a:cxnSpLocks/>
              <a:stCxn id="306" idx="6"/>
              <a:endCxn id="305" idx="2"/>
            </p:cNvCxnSpPr>
            <p:nvPr/>
          </p:nvCxnSpPr>
          <p:spPr>
            <a:xfrm>
              <a:off x="6442548" y="5597991"/>
              <a:ext cx="1422059" cy="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文本框 307">
              <a:extLst>
                <a:ext uri="{FF2B5EF4-FFF2-40B4-BE49-F238E27FC236}">
                  <a16:creationId xmlns:a16="http://schemas.microsoft.com/office/drawing/2014/main" id="{B3D98E09-0E7C-49CC-A8AB-09BE862C158A}"/>
                </a:ext>
              </a:extLst>
            </p:cNvPr>
            <p:cNvSpPr txBox="1"/>
            <p:nvPr/>
          </p:nvSpPr>
          <p:spPr>
            <a:xfrm>
              <a:off x="6995617" y="532461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9" name="直接箭头连接符 308">
              <a:extLst>
                <a:ext uri="{FF2B5EF4-FFF2-40B4-BE49-F238E27FC236}">
                  <a16:creationId xmlns:a16="http://schemas.microsoft.com/office/drawing/2014/main" id="{AC5EB7C8-71AA-4371-B2D6-B4EDB4119832}"/>
                </a:ext>
              </a:extLst>
            </p:cNvPr>
            <p:cNvCxnSpPr>
              <a:cxnSpLocks/>
              <a:endCxn id="306" idx="4"/>
            </p:cNvCxnSpPr>
            <p:nvPr/>
          </p:nvCxnSpPr>
          <p:spPr>
            <a:xfrm flipH="1" flipV="1">
              <a:off x="6262528" y="5778011"/>
              <a:ext cx="347283" cy="412779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文本框 309">
              <a:extLst>
                <a:ext uri="{FF2B5EF4-FFF2-40B4-BE49-F238E27FC236}">
                  <a16:creationId xmlns:a16="http://schemas.microsoft.com/office/drawing/2014/main" id="{FD5F15AB-B8B4-4269-85AB-954985FA8DED}"/>
                </a:ext>
              </a:extLst>
            </p:cNvPr>
            <p:cNvSpPr txBox="1"/>
            <p:nvPr/>
          </p:nvSpPr>
          <p:spPr>
            <a:xfrm>
              <a:off x="6499986" y="579669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1" name="矩形 310">
            <a:extLst>
              <a:ext uri="{FF2B5EF4-FFF2-40B4-BE49-F238E27FC236}">
                <a16:creationId xmlns:a16="http://schemas.microsoft.com/office/drawing/2014/main" id="{EE81D987-4227-4FDA-901C-F6D67B487759}"/>
              </a:ext>
            </a:extLst>
          </p:cNvPr>
          <p:cNvSpPr/>
          <p:nvPr/>
        </p:nvSpPr>
        <p:spPr>
          <a:xfrm>
            <a:off x="6152296" y="4427659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0334BAC-6E81-43C6-82BE-CF7E3F74BCB5}"/>
              </a:ext>
            </a:extLst>
          </p:cNvPr>
          <p:cNvGrpSpPr/>
          <p:nvPr/>
        </p:nvGrpSpPr>
        <p:grpSpPr>
          <a:xfrm>
            <a:off x="2215235" y="3391196"/>
            <a:ext cx="1378906" cy="882624"/>
            <a:chOff x="6259309" y="5447829"/>
            <a:chExt cx="1378906" cy="882624"/>
          </a:xfrm>
        </p:grpSpPr>
        <p:sp>
          <p:nvSpPr>
            <p:cNvPr id="312" name="椭圆 311">
              <a:extLst>
                <a:ext uri="{FF2B5EF4-FFF2-40B4-BE49-F238E27FC236}">
                  <a16:creationId xmlns:a16="http://schemas.microsoft.com/office/drawing/2014/main" id="{455A2AC9-C7A7-4833-AF6B-208D812B4AAB}"/>
                </a:ext>
              </a:extLst>
            </p:cNvPr>
            <p:cNvSpPr/>
            <p:nvPr/>
          </p:nvSpPr>
          <p:spPr>
            <a:xfrm>
              <a:off x="7278175" y="544782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椭圆 312">
              <a:extLst>
                <a:ext uri="{FF2B5EF4-FFF2-40B4-BE49-F238E27FC236}">
                  <a16:creationId xmlns:a16="http://schemas.microsoft.com/office/drawing/2014/main" id="{DF16B7AC-EF5F-4CA9-A84D-8B0C2436C6EA}"/>
                </a:ext>
              </a:extLst>
            </p:cNvPr>
            <p:cNvSpPr/>
            <p:nvPr/>
          </p:nvSpPr>
          <p:spPr>
            <a:xfrm>
              <a:off x="6259309" y="597041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" name="连接符: 曲线 313">
              <a:extLst>
                <a:ext uri="{FF2B5EF4-FFF2-40B4-BE49-F238E27FC236}">
                  <a16:creationId xmlns:a16="http://schemas.microsoft.com/office/drawing/2014/main" id="{0467101E-3B1D-4BCC-B6CA-4823F4B7603B}"/>
                </a:ext>
              </a:extLst>
            </p:cNvPr>
            <p:cNvCxnSpPr>
              <a:cxnSpLocks/>
              <a:stCxn id="313" idx="6"/>
              <a:endCxn id="312" idx="4"/>
            </p:cNvCxnSpPr>
            <p:nvPr/>
          </p:nvCxnSpPr>
          <p:spPr>
            <a:xfrm flipV="1">
              <a:off x="6619349" y="5807869"/>
              <a:ext cx="838846" cy="342564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文本框 320">
              <a:extLst>
                <a:ext uri="{FF2B5EF4-FFF2-40B4-BE49-F238E27FC236}">
                  <a16:creationId xmlns:a16="http://schemas.microsoft.com/office/drawing/2014/main" id="{04C1FE5A-3D77-4B93-8572-5BF3D8302EE1}"/>
                </a:ext>
              </a:extLst>
            </p:cNvPr>
            <p:cNvSpPr txBox="1"/>
            <p:nvPr/>
          </p:nvSpPr>
          <p:spPr>
            <a:xfrm>
              <a:off x="6920012" y="5766348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3" name="直接箭头连接符 322">
              <a:extLst>
                <a:ext uri="{FF2B5EF4-FFF2-40B4-BE49-F238E27FC236}">
                  <a16:creationId xmlns:a16="http://schemas.microsoft.com/office/drawing/2014/main" id="{8442198B-30FF-47BE-8656-A597E6091CAA}"/>
                </a:ext>
              </a:extLst>
            </p:cNvPr>
            <p:cNvCxnSpPr>
              <a:cxnSpLocks/>
              <a:endCxn id="313" idx="7"/>
            </p:cNvCxnSpPr>
            <p:nvPr/>
          </p:nvCxnSpPr>
          <p:spPr>
            <a:xfrm>
              <a:off x="6566622" y="5752730"/>
              <a:ext cx="0" cy="27041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文本框 323">
              <a:extLst>
                <a:ext uri="{FF2B5EF4-FFF2-40B4-BE49-F238E27FC236}">
                  <a16:creationId xmlns:a16="http://schemas.microsoft.com/office/drawing/2014/main" id="{6DB7500D-15D9-490A-9009-790C175E8ECC}"/>
                </a:ext>
              </a:extLst>
            </p:cNvPr>
            <p:cNvSpPr txBox="1"/>
            <p:nvPr/>
          </p:nvSpPr>
          <p:spPr>
            <a:xfrm>
              <a:off x="6540665" y="569982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5" name="矩形 324">
            <a:extLst>
              <a:ext uri="{FF2B5EF4-FFF2-40B4-BE49-F238E27FC236}">
                <a16:creationId xmlns:a16="http://schemas.microsoft.com/office/drawing/2014/main" id="{86B854B6-706B-4CB2-9DE6-6FF9001AB573}"/>
              </a:ext>
            </a:extLst>
          </p:cNvPr>
          <p:cNvSpPr/>
          <p:nvPr/>
        </p:nvSpPr>
        <p:spPr>
          <a:xfrm>
            <a:off x="7586283" y="4427659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D0FB5F1D-0168-4254-9872-DDDAA34E7A00}"/>
              </a:ext>
            </a:extLst>
          </p:cNvPr>
          <p:cNvSpPr/>
          <p:nvPr/>
        </p:nvSpPr>
        <p:spPr>
          <a:xfrm>
            <a:off x="6152296" y="481306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{8,10}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矩形 326">
            <a:extLst>
              <a:ext uri="{FF2B5EF4-FFF2-40B4-BE49-F238E27FC236}">
                <a16:creationId xmlns:a16="http://schemas.microsoft.com/office/drawing/2014/main" id="{866F8F3D-F859-4899-9EC1-17D799367F15}"/>
              </a:ext>
            </a:extLst>
          </p:cNvPr>
          <p:cNvSpPr/>
          <p:nvPr/>
        </p:nvSpPr>
        <p:spPr>
          <a:xfrm>
            <a:off x="7586283" y="4813063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{9,11}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7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2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255" grpId="0" animBg="1"/>
      <p:bldP spid="256" grpId="0" animBg="1"/>
      <p:bldP spid="266" grpId="0" animBg="1"/>
      <p:bldP spid="267" grpId="0" animBg="1"/>
      <p:bldP spid="291" grpId="0" animBg="1"/>
      <p:bldP spid="296" grpId="0" animBg="1"/>
      <p:bldP spid="339" grpId="0" animBg="1"/>
      <p:bldP spid="340" grpId="0" animBg="1"/>
      <p:bldP spid="355" grpId="0" animBg="1"/>
      <p:bldP spid="362" grpId="0" animBg="1"/>
      <p:bldP spid="380" grpId="0" animBg="1"/>
      <p:bldP spid="383" grpId="0" animBg="1"/>
      <p:bldP spid="234" grpId="0" animBg="1"/>
      <p:bldP spid="235" grpId="0" animBg="1"/>
      <p:bldP spid="280" grpId="0" animBg="1"/>
      <p:bldP spid="281" grpId="0" animBg="1"/>
      <p:bldP spid="294" grpId="0" animBg="1"/>
      <p:bldP spid="297" grpId="0" animBg="1"/>
      <p:bldP spid="304" grpId="0" animBg="1"/>
      <p:bldP spid="311" grpId="0" animBg="1"/>
      <p:bldP spid="325" grpId="0" animBg="1"/>
      <p:bldP spid="326" grpId="0" animBg="1"/>
      <p:bldP spid="3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lvl="1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）状态合并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F537082-9CFD-4033-97A1-3C128EECAE7E}"/>
              </a:ext>
            </a:extLst>
          </p:cNvPr>
          <p:cNvSpPr/>
          <p:nvPr/>
        </p:nvSpPr>
        <p:spPr>
          <a:xfrm>
            <a:off x="2994362" y="2006666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8BC61825-270E-4CD5-9CCA-E53464E48724}"/>
              </a:ext>
            </a:extLst>
          </p:cNvPr>
          <p:cNvSpPr/>
          <p:nvPr/>
        </p:nvSpPr>
        <p:spPr>
          <a:xfrm>
            <a:off x="4427984" y="2006666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F14FE17-FF3F-47BF-831C-21BE5E1BF249}"/>
              </a:ext>
            </a:extLst>
          </p:cNvPr>
          <p:cNvSpPr/>
          <p:nvPr/>
        </p:nvSpPr>
        <p:spPr>
          <a:xfrm>
            <a:off x="5861971" y="2006666"/>
            <a:ext cx="1440000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7A0A64DC-F2C1-4E4E-AFCA-E9D65C871A77}"/>
              </a:ext>
            </a:extLst>
          </p:cNvPr>
          <p:cNvSpPr/>
          <p:nvPr/>
        </p:nvSpPr>
        <p:spPr>
          <a:xfrm>
            <a:off x="2994362" y="239932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{X,0,Y}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23E9C14A-CA40-45F9-996F-5123DF079BAD}"/>
              </a:ext>
            </a:extLst>
          </p:cNvPr>
          <p:cNvSpPr/>
          <p:nvPr/>
        </p:nvSpPr>
        <p:spPr>
          <a:xfrm>
            <a:off x="4427984" y="239932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{1,7}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8EE0710F-C545-4001-A26A-91EC69CB2CBD}"/>
              </a:ext>
            </a:extLst>
          </p:cNvPr>
          <p:cNvSpPr/>
          <p:nvPr/>
        </p:nvSpPr>
        <p:spPr>
          <a:xfrm>
            <a:off x="2994362" y="278340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{1,7}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矩形 265">
            <a:extLst>
              <a:ext uri="{FF2B5EF4-FFF2-40B4-BE49-F238E27FC236}">
                <a16:creationId xmlns:a16="http://schemas.microsoft.com/office/drawing/2014/main" id="{B07B3151-CDE0-4CAA-ACF1-01BE651D1C31}"/>
              </a:ext>
            </a:extLst>
          </p:cNvPr>
          <p:cNvSpPr/>
          <p:nvPr/>
        </p:nvSpPr>
        <p:spPr>
          <a:xfrm>
            <a:off x="5861971" y="239932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{2,6}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1B0AA5A4-5271-41B0-A49E-8FA126F1F08A}"/>
              </a:ext>
            </a:extLst>
          </p:cNvPr>
          <p:cNvSpPr/>
          <p:nvPr/>
        </p:nvSpPr>
        <p:spPr>
          <a:xfrm>
            <a:off x="2994362" y="3167310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{2,6}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E4F503E8-48FC-4D59-8C0C-D2101A52EA93}"/>
              </a:ext>
            </a:extLst>
          </p:cNvPr>
          <p:cNvSpPr/>
          <p:nvPr/>
        </p:nvSpPr>
        <p:spPr>
          <a:xfrm>
            <a:off x="4427984" y="278340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DAB0536D-152A-4375-8BCC-221D6E4DC8EF}"/>
              </a:ext>
            </a:extLst>
          </p:cNvPr>
          <p:cNvSpPr/>
          <p:nvPr/>
        </p:nvSpPr>
        <p:spPr>
          <a:xfrm>
            <a:off x="2994362" y="355098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4B55DF09-B5F5-47FB-8ED9-3D69D188E8C9}"/>
              </a:ext>
            </a:extLst>
          </p:cNvPr>
          <p:cNvSpPr/>
          <p:nvPr/>
        </p:nvSpPr>
        <p:spPr>
          <a:xfrm>
            <a:off x="5861971" y="278340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{3,4,5}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BFEF8269-BC4F-45CA-ABA1-388B72DBEF61}"/>
              </a:ext>
            </a:extLst>
          </p:cNvPr>
          <p:cNvSpPr/>
          <p:nvPr/>
        </p:nvSpPr>
        <p:spPr>
          <a:xfrm>
            <a:off x="2994362" y="393320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{3,4,5}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E8A1AF85-E496-4077-96D3-C0F2D0B1967D}"/>
              </a:ext>
            </a:extLst>
          </p:cNvPr>
          <p:cNvSpPr/>
          <p:nvPr/>
        </p:nvSpPr>
        <p:spPr>
          <a:xfrm>
            <a:off x="4427984" y="3167310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{3,4,5}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02D6FFC3-38CE-4208-A26D-D9E259E8D348}"/>
              </a:ext>
            </a:extLst>
          </p:cNvPr>
          <p:cNvSpPr/>
          <p:nvPr/>
        </p:nvSpPr>
        <p:spPr>
          <a:xfrm>
            <a:off x="5861971" y="3167310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25271A44-365D-4ECB-95F2-470B5849FE11}"/>
              </a:ext>
            </a:extLst>
          </p:cNvPr>
          <p:cNvSpPr/>
          <p:nvPr/>
        </p:nvSpPr>
        <p:spPr>
          <a:xfrm>
            <a:off x="4427984" y="355098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{1,7}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60209EEC-6097-49D6-81E2-94085BCC3DF6}"/>
              </a:ext>
            </a:extLst>
          </p:cNvPr>
          <p:cNvSpPr/>
          <p:nvPr/>
        </p:nvSpPr>
        <p:spPr>
          <a:xfrm>
            <a:off x="5861971" y="355098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{2,6}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C7E6B140-0621-488D-B900-BE594FA15344}"/>
              </a:ext>
            </a:extLst>
          </p:cNvPr>
          <p:cNvSpPr/>
          <p:nvPr/>
        </p:nvSpPr>
        <p:spPr>
          <a:xfrm>
            <a:off x="4427984" y="393320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{8,10}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585A64C2-A3CF-4356-A97C-317CDC207899}"/>
              </a:ext>
            </a:extLst>
          </p:cNvPr>
          <p:cNvSpPr/>
          <p:nvPr/>
        </p:nvSpPr>
        <p:spPr>
          <a:xfrm>
            <a:off x="2994362" y="431707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{8,10}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4EA6D129-0F74-40DC-907B-95BFE83126C5}"/>
              </a:ext>
            </a:extLst>
          </p:cNvPr>
          <p:cNvSpPr/>
          <p:nvPr/>
        </p:nvSpPr>
        <p:spPr>
          <a:xfrm>
            <a:off x="5861971" y="3933208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{9,11}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9C0C826F-166D-490C-A0D7-9B822C68A5A4}"/>
              </a:ext>
            </a:extLst>
          </p:cNvPr>
          <p:cNvSpPr/>
          <p:nvPr/>
        </p:nvSpPr>
        <p:spPr>
          <a:xfrm>
            <a:off x="2994362" y="4699092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{9,11}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1DFBED04-5B83-4593-90EB-660EDFEDC4C7}"/>
              </a:ext>
            </a:extLst>
          </p:cNvPr>
          <p:cNvSpPr/>
          <p:nvPr/>
        </p:nvSpPr>
        <p:spPr>
          <a:xfrm>
            <a:off x="4427984" y="431707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B3B8B2BA-AC9F-4FEB-BCAF-5E67E06E54F1}"/>
              </a:ext>
            </a:extLst>
          </p:cNvPr>
          <p:cNvSpPr/>
          <p:nvPr/>
        </p:nvSpPr>
        <p:spPr>
          <a:xfrm>
            <a:off x="2994362" y="508449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0EEAA9DF-4C1E-4001-BEC2-FA7E3F52C2A9}"/>
              </a:ext>
            </a:extLst>
          </p:cNvPr>
          <p:cNvSpPr/>
          <p:nvPr/>
        </p:nvSpPr>
        <p:spPr>
          <a:xfrm>
            <a:off x="5861971" y="431707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EE81D987-4227-4FDA-901C-F6D67B487759}"/>
              </a:ext>
            </a:extLst>
          </p:cNvPr>
          <p:cNvSpPr/>
          <p:nvPr/>
        </p:nvSpPr>
        <p:spPr>
          <a:xfrm>
            <a:off x="4427984" y="4699092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86B854B6-706B-4CB2-9DE6-6FF9001AB573}"/>
              </a:ext>
            </a:extLst>
          </p:cNvPr>
          <p:cNvSpPr/>
          <p:nvPr/>
        </p:nvSpPr>
        <p:spPr>
          <a:xfrm>
            <a:off x="5861971" y="4699092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D0FB5F1D-0168-4254-9872-DDDAA34E7A00}"/>
              </a:ext>
            </a:extLst>
          </p:cNvPr>
          <p:cNvSpPr/>
          <p:nvPr/>
        </p:nvSpPr>
        <p:spPr>
          <a:xfrm>
            <a:off x="4427984" y="508449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{8,10}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矩形 326">
            <a:extLst>
              <a:ext uri="{FF2B5EF4-FFF2-40B4-BE49-F238E27FC236}">
                <a16:creationId xmlns:a16="http://schemas.microsoft.com/office/drawing/2014/main" id="{866F8F3D-F859-4899-9EC1-17D799367F15}"/>
              </a:ext>
            </a:extLst>
          </p:cNvPr>
          <p:cNvSpPr/>
          <p:nvPr/>
        </p:nvSpPr>
        <p:spPr>
          <a:xfrm>
            <a:off x="5861971" y="5084496"/>
            <a:ext cx="143362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{9,11}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9F6F0539-881A-44A0-994F-8C8BD88356F8}"/>
              </a:ext>
            </a:extLst>
          </p:cNvPr>
          <p:cNvGrpSpPr/>
          <p:nvPr/>
        </p:nvGrpSpPr>
        <p:grpSpPr>
          <a:xfrm>
            <a:off x="1696392" y="2396277"/>
            <a:ext cx="1219424" cy="383764"/>
            <a:chOff x="1838965" y="2526798"/>
            <a:chExt cx="1219424" cy="383764"/>
          </a:xfrm>
        </p:grpSpPr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2EC715BC-9750-4775-920E-19F87EEBA721}"/>
                </a:ext>
              </a:extLst>
            </p:cNvPr>
            <p:cNvSpPr/>
            <p:nvPr/>
          </p:nvSpPr>
          <p:spPr>
            <a:xfrm>
              <a:off x="1838965" y="2526798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箭头: 左 237">
              <a:extLst>
                <a:ext uri="{FF2B5EF4-FFF2-40B4-BE49-F238E27FC236}">
                  <a16:creationId xmlns:a16="http://schemas.microsoft.com/office/drawing/2014/main" id="{2999693F-8D93-4F06-BD06-A64E5825D1C3}"/>
                </a:ext>
              </a:extLst>
            </p:cNvPr>
            <p:cNvSpPr/>
            <p:nvPr/>
          </p:nvSpPr>
          <p:spPr>
            <a:xfrm>
              <a:off x="2482325" y="2597351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8790582C-0FCA-428D-990D-62243D3E0950}"/>
              </a:ext>
            </a:extLst>
          </p:cNvPr>
          <p:cNvGrpSpPr/>
          <p:nvPr/>
        </p:nvGrpSpPr>
        <p:grpSpPr>
          <a:xfrm>
            <a:off x="1696392" y="2780041"/>
            <a:ext cx="1219424" cy="383764"/>
            <a:chOff x="1838965" y="2910562"/>
            <a:chExt cx="1219424" cy="383764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C4312EB9-5340-45BD-ACE4-0799A0F0EFD0}"/>
                </a:ext>
              </a:extLst>
            </p:cNvPr>
            <p:cNvSpPr/>
            <p:nvPr/>
          </p:nvSpPr>
          <p:spPr>
            <a:xfrm>
              <a:off x="1838965" y="2910562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箭头: 左 240">
              <a:extLst>
                <a:ext uri="{FF2B5EF4-FFF2-40B4-BE49-F238E27FC236}">
                  <a16:creationId xmlns:a16="http://schemas.microsoft.com/office/drawing/2014/main" id="{D9C86795-EED3-4538-A115-4DEEE707B537}"/>
                </a:ext>
              </a:extLst>
            </p:cNvPr>
            <p:cNvSpPr/>
            <p:nvPr/>
          </p:nvSpPr>
          <p:spPr>
            <a:xfrm>
              <a:off x="2482325" y="2980781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98A87F62-2B62-495B-BBDE-F12145689511}"/>
              </a:ext>
            </a:extLst>
          </p:cNvPr>
          <p:cNvGrpSpPr/>
          <p:nvPr/>
        </p:nvGrpSpPr>
        <p:grpSpPr>
          <a:xfrm>
            <a:off x="1696392" y="3165361"/>
            <a:ext cx="1219424" cy="383764"/>
            <a:chOff x="1838965" y="3295882"/>
            <a:chExt cx="1219424" cy="383764"/>
          </a:xfrm>
        </p:grpSpPr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A05C0A31-52E4-4A4F-A81E-2CEC7990357E}"/>
                </a:ext>
              </a:extLst>
            </p:cNvPr>
            <p:cNvSpPr/>
            <p:nvPr/>
          </p:nvSpPr>
          <p:spPr>
            <a:xfrm>
              <a:off x="1838965" y="3295882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箭头: 左 249">
              <a:extLst>
                <a:ext uri="{FF2B5EF4-FFF2-40B4-BE49-F238E27FC236}">
                  <a16:creationId xmlns:a16="http://schemas.microsoft.com/office/drawing/2014/main" id="{3FE11D8F-48E6-495E-9370-C1E63AA8F16C}"/>
                </a:ext>
              </a:extLst>
            </p:cNvPr>
            <p:cNvSpPr/>
            <p:nvPr/>
          </p:nvSpPr>
          <p:spPr>
            <a:xfrm>
              <a:off x="2482325" y="3364211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404CC181-B900-45D7-8BA1-8B9A2FB361C5}"/>
              </a:ext>
            </a:extLst>
          </p:cNvPr>
          <p:cNvGrpSpPr/>
          <p:nvPr/>
        </p:nvGrpSpPr>
        <p:grpSpPr>
          <a:xfrm>
            <a:off x="1696392" y="3547759"/>
            <a:ext cx="1219424" cy="383764"/>
            <a:chOff x="1838965" y="3678280"/>
            <a:chExt cx="1219424" cy="383764"/>
          </a:xfrm>
        </p:grpSpPr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0EA0DB2F-59CB-45A4-A061-16E55ECCEB07}"/>
                </a:ext>
              </a:extLst>
            </p:cNvPr>
            <p:cNvSpPr/>
            <p:nvPr/>
          </p:nvSpPr>
          <p:spPr>
            <a:xfrm>
              <a:off x="1838965" y="3678280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箭头: 左 252">
              <a:extLst>
                <a:ext uri="{FF2B5EF4-FFF2-40B4-BE49-F238E27FC236}">
                  <a16:creationId xmlns:a16="http://schemas.microsoft.com/office/drawing/2014/main" id="{9DBCD7D7-473B-48E3-9BDE-61A64D9F330D}"/>
                </a:ext>
              </a:extLst>
            </p:cNvPr>
            <p:cNvSpPr/>
            <p:nvPr/>
          </p:nvSpPr>
          <p:spPr>
            <a:xfrm>
              <a:off x="2482325" y="3725920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54FE5A45-6275-4CF4-9FC5-F8BC25F9D8BD}"/>
              </a:ext>
            </a:extLst>
          </p:cNvPr>
          <p:cNvGrpSpPr/>
          <p:nvPr/>
        </p:nvGrpSpPr>
        <p:grpSpPr>
          <a:xfrm>
            <a:off x="1696392" y="3932520"/>
            <a:ext cx="1219424" cy="383764"/>
            <a:chOff x="1838965" y="4063041"/>
            <a:chExt cx="1219424" cy="383764"/>
          </a:xfrm>
        </p:grpSpPr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EF41296E-DDA6-42EC-836B-84DCEA4FAD53}"/>
                </a:ext>
              </a:extLst>
            </p:cNvPr>
            <p:cNvSpPr/>
            <p:nvPr/>
          </p:nvSpPr>
          <p:spPr>
            <a:xfrm>
              <a:off x="1838965" y="4063041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箭头: 左 264">
              <a:extLst>
                <a:ext uri="{FF2B5EF4-FFF2-40B4-BE49-F238E27FC236}">
                  <a16:creationId xmlns:a16="http://schemas.microsoft.com/office/drawing/2014/main" id="{6427F6E4-2CB4-4A48-A98B-7BA670A847C7}"/>
                </a:ext>
              </a:extLst>
            </p:cNvPr>
            <p:cNvSpPr/>
            <p:nvPr/>
          </p:nvSpPr>
          <p:spPr>
            <a:xfrm>
              <a:off x="2482325" y="4116699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95A16AD0-47B6-4F12-9712-B6609F372161}"/>
              </a:ext>
            </a:extLst>
          </p:cNvPr>
          <p:cNvGrpSpPr/>
          <p:nvPr/>
        </p:nvGrpSpPr>
        <p:grpSpPr>
          <a:xfrm>
            <a:off x="1696392" y="4316284"/>
            <a:ext cx="1209718" cy="383764"/>
            <a:chOff x="1838965" y="4446805"/>
            <a:chExt cx="1209718" cy="383764"/>
          </a:xfrm>
        </p:grpSpPr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73696310-7F87-4463-AC9A-07422557C7D4}"/>
                </a:ext>
              </a:extLst>
            </p:cNvPr>
            <p:cNvSpPr/>
            <p:nvPr/>
          </p:nvSpPr>
          <p:spPr>
            <a:xfrm>
              <a:off x="1838965" y="4446805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箭头: 左 269">
              <a:extLst>
                <a:ext uri="{FF2B5EF4-FFF2-40B4-BE49-F238E27FC236}">
                  <a16:creationId xmlns:a16="http://schemas.microsoft.com/office/drawing/2014/main" id="{73C9666D-CE78-4873-BC8D-075094D452B0}"/>
                </a:ext>
              </a:extLst>
            </p:cNvPr>
            <p:cNvSpPr/>
            <p:nvPr/>
          </p:nvSpPr>
          <p:spPr>
            <a:xfrm>
              <a:off x="2472619" y="4494445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CCB47602-DF02-4E48-80B7-C4224C99F61D}"/>
              </a:ext>
            </a:extLst>
          </p:cNvPr>
          <p:cNvGrpSpPr/>
          <p:nvPr/>
        </p:nvGrpSpPr>
        <p:grpSpPr>
          <a:xfrm>
            <a:off x="1696392" y="4701420"/>
            <a:ext cx="1209718" cy="383764"/>
            <a:chOff x="1838965" y="4831941"/>
            <a:chExt cx="1209718" cy="383764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19AB1B98-8AB6-4A49-AF7C-70534804A633}"/>
                </a:ext>
              </a:extLst>
            </p:cNvPr>
            <p:cNvSpPr/>
            <p:nvPr/>
          </p:nvSpPr>
          <p:spPr>
            <a:xfrm>
              <a:off x="1838965" y="4831941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箭头: 左 291">
              <a:extLst>
                <a:ext uri="{FF2B5EF4-FFF2-40B4-BE49-F238E27FC236}">
                  <a16:creationId xmlns:a16="http://schemas.microsoft.com/office/drawing/2014/main" id="{2AAEB67A-33AC-44E8-84F8-5C61DC00175F}"/>
                </a:ext>
              </a:extLst>
            </p:cNvPr>
            <p:cNvSpPr/>
            <p:nvPr/>
          </p:nvSpPr>
          <p:spPr>
            <a:xfrm>
              <a:off x="2472619" y="4879581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298D1EDA-9751-4311-9EB5-2E8A329E4EA9}"/>
              </a:ext>
            </a:extLst>
          </p:cNvPr>
          <p:cNvGrpSpPr/>
          <p:nvPr/>
        </p:nvGrpSpPr>
        <p:grpSpPr>
          <a:xfrm>
            <a:off x="1696392" y="5082856"/>
            <a:ext cx="1209718" cy="383764"/>
            <a:chOff x="1838965" y="4831941"/>
            <a:chExt cx="1209718" cy="383764"/>
          </a:xfrm>
        </p:grpSpPr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F57CBAB9-12B2-4BF8-95EB-F8EF1EF47BC9}"/>
                </a:ext>
              </a:extLst>
            </p:cNvPr>
            <p:cNvSpPr/>
            <p:nvPr/>
          </p:nvSpPr>
          <p:spPr>
            <a:xfrm>
              <a:off x="1838965" y="4831941"/>
              <a:ext cx="576064" cy="3837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6" name="箭头: 左 315">
              <a:extLst>
                <a:ext uri="{FF2B5EF4-FFF2-40B4-BE49-F238E27FC236}">
                  <a16:creationId xmlns:a16="http://schemas.microsoft.com/office/drawing/2014/main" id="{4997CA92-DFDE-4C58-AB57-06DC276A5D67}"/>
                </a:ext>
              </a:extLst>
            </p:cNvPr>
            <p:cNvSpPr/>
            <p:nvPr/>
          </p:nvSpPr>
          <p:spPr>
            <a:xfrm>
              <a:off x="2472619" y="4879581"/>
              <a:ext cx="576064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7" name="矩形 316">
            <a:extLst>
              <a:ext uri="{FF2B5EF4-FFF2-40B4-BE49-F238E27FC236}">
                <a16:creationId xmlns:a16="http://schemas.microsoft.com/office/drawing/2014/main" id="{9ADD5234-00B9-474F-8E07-C357DFA3ADBB}"/>
              </a:ext>
            </a:extLst>
          </p:cNvPr>
          <p:cNvSpPr/>
          <p:nvPr/>
        </p:nvSpPr>
        <p:spPr>
          <a:xfrm>
            <a:off x="3000740" y="2408222"/>
            <a:ext cx="1433622" cy="383764"/>
          </a:xfrm>
          <a:prstGeom prst="rect">
            <a:avLst/>
          </a:prstGeom>
          <a:solidFill>
            <a:srgbClr val="E84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{X,0,Y}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3CFD78F2-470F-4245-AC9B-6AEFEDDC14B9}"/>
              </a:ext>
            </a:extLst>
          </p:cNvPr>
          <p:cNvSpPr/>
          <p:nvPr/>
        </p:nvSpPr>
        <p:spPr>
          <a:xfrm>
            <a:off x="2993997" y="2408084"/>
            <a:ext cx="1433622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B072F26-6511-4967-AC39-4AB8EC33DE1A}"/>
              </a:ext>
            </a:extLst>
          </p:cNvPr>
          <p:cNvGrpSpPr/>
          <p:nvPr/>
        </p:nvGrpSpPr>
        <p:grpSpPr>
          <a:xfrm>
            <a:off x="3001142" y="2401412"/>
            <a:ext cx="2867244" cy="1535424"/>
            <a:chOff x="6084168" y="4993308"/>
            <a:chExt cx="2867244" cy="1535424"/>
          </a:xfrm>
          <a:solidFill>
            <a:srgbClr val="E84855"/>
          </a:solidFill>
        </p:grpSpPr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74236AB7-E4D3-4606-8F16-21F6E3A62B38}"/>
                </a:ext>
              </a:extLst>
            </p:cNvPr>
            <p:cNvSpPr/>
            <p:nvPr/>
          </p:nvSpPr>
          <p:spPr>
            <a:xfrm>
              <a:off x="7517790" y="499330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{1,7}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D183A24E-A4A6-45BE-9228-B210406BE934}"/>
                </a:ext>
              </a:extLst>
            </p:cNvPr>
            <p:cNvSpPr/>
            <p:nvPr/>
          </p:nvSpPr>
          <p:spPr>
            <a:xfrm>
              <a:off x="6084168" y="5377390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{1,7}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" name="矩形 327">
              <a:extLst>
                <a:ext uri="{FF2B5EF4-FFF2-40B4-BE49-F238E27FC236}">
                  <a16:creationId xmlns:a16="http://schemas.microsoft.com/office/drawing/2014/main" id="{37A184A3-A02B-48C6-987C-EBCB574E439B}"/>
                </a:ext>
              </a:extLst>
            </p:cNvPr>
            <p:cNvSpPr/>
            <p:nvPr/>
          </p:nvSpPr>
          <p:spPr>
            <a:xfrm>
              <a:off x="7517790" y="614496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{1,7}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9" name="组合 328">
            <a:extLst>
              <a:ext uri="{FF2B5EF4-FFF2-40B4-BE49-F238E27FC236}">
                <a16:creationId xmlns:a16="http://schemas.microsoft.com/office/drawing/2014/main" id="{2D141085-B1F3-4707-8F7C-9C24853B29C2}"/>
              </a:ext>
            </a:extLst>
          </p:cNvPr>
          <p:cNvGrpSpPr/>
          <p:nvPr/>
        </p:nvGrpSpPr>
        <p:grpSpPr>
          <a:xfrm>
            <a:off x="2991691" y="2400524"/>
            <a:ext cx="2867244" cy="1535424"/>
            <a:chOff x="6084168" y="4993308"/>
            <a:chExt cx="2867244" cy="1535424"/>
          </a:xfrm>
          <a:solidFill>
            <a:schemeClr val="bg1"/>
          </a:solidFill>
        </p:grpSpPr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4CB24DBF-F46C-4FB3-8500-C4CD49E840A2}"/>
                </a:ext>
              </a:extLst>
            </p:cNvPr>
            <p:cNvSpPr/>
            <p:nvPr/>
          </p:nvSpPr>
          <p:spPr>
            <a:xfrm>
              <a:off x="7517790" y="499330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矩形 330">
              <a:extLst>
                <a:ext uri="{FF2B5EF4-FFF2-40B4-BE49-F238E27FC236}">
                  <a16:creationId xmlns:a16="http://schemas.microsoft.com/office/drawing/2014/main" id="{42BA6CFB-F466-47F5-8CAE-E33B49676B28}"/>
                </a:ext>
              </a:extLst>
            </p:cNvPr>
            <p:cNvSpPr/>
            <p:nvPr/>
          </p:nvSpPr>
          <p:spPr>
            <a:xfrm>
              <a:off x="6084168" y="5377390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2E62C23B-F474-4C60-9928-C89C6BACFA94}"/>
                </a:ext>
              </a:extLst>
            </p:cNvPr>
            <p:cNvSpPr/>
            <p:nvPr/>
          </p:nvSpPr>
          <p:spPr>
            <a:xfrm>
              <a:off x="7517790" y="614496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93CAAFF-30F3-4F16-B468-42DBCC72F406}"/>
              </a:ext>
            </a:extLst>
          </p:cNvPr>
          <p:cNvGrpSpPr/>
          <p:nvPr/>
        </p:nvGrpSpPr>
        <p:grpSpPr>
          <a:xfrm>
            <a:off x="2997330" y="2404272"/>
            <a:ext cx="4301231" cy="1535424"/>
            <a:chOff x="4716018" y="4927348"/>
            <a:chExt cx="4301231" cy="1535424"/>
          </a:xfrm>
          <a:solidFill>
            <a:srgbClr val="E84855"/>
          </a:solidFill>
        </p:grpSpPr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B59E56F1-6B20-4220-9548-8ABBFD9AE556}"/>
                </a:ext>
              </a:extLst>
            </p:cNvPr>
            <p:cNvSpPr/>
            <p:nvPr/>
          </p:nvSpPr>
          <p:spPr>
            <a:xfrm>
              <a:off x="7583627" y="492734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{2,6}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矩形 333">
              <a:extLst>
                <a:ext uri="{FF2B5EF4-FFF2-40B4-BE49-F238E27FC236}">
                  <a16:creationId xmlns:a16="http://schemas.microsoft.com/office/drawing/2014/main" id="{42D31331-C04A-4DD6-ACDD-77E180EE043D}"/>
                </a:ext>
              </a:extLst>
            </p:cNvPr>
            <p:cNvSpPr/>
            <p:nvPr/>
          </p:nvSpPr>
          <p:spPr>
            <a:xfrm>
              <a:off x="4716018" y="5695332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{2,6}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4BC57E22-3EE5-41C3-8C5C-A8512C0C7E59}"/>
                </a:ext>
              </a:extLst>
            </p:cNvPr>
            <p:cNvSpPr/>
            <p:nvPr/>
          </p:nvSpPr>
          <p:spPr>
            <a:xfrm>
              <a:off x="7583627" y="607900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{2,6}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6C8CAB82-B30D-4EF7-AA54-E69B433503C4}"/>
              </a:ext>
            </a:extLst>
          </p:cNvPr>
          <p:cNvGrpSpPr/>
          <p:nvPr/>
        </p:nvGrpSpPr>
        <p:grpSpPr>
          <a:xfrm>
            <a:off x="2994543" y="2404790"/>
            <a:ext cx="4301231" cy="1535424"/>
            <a:chOff x="4716018" y="4927348"/>
            <a:chExt cx="4301231" cy="1535424"/>
          </a:xfrm>
          <a:solidFill>
            <a:schemeClr val="bg1"/>
          </a:solidFill>
        </p:grpSpPr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7DC13D3A-842D-44D8-8D91-7187CF8EEA95}"/>
                </a:ext>
              </a:extLst>
            </p:cNvPr>
            <p:cNvSpPr/>
            <p:nvPr/>
          </p:nvSpPr>
          <p:spPr>
            <a:xfrm>
              <a:off x="7583627" y="492734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AA6A2331-380A-4F8C-9077-DB108637B94C}"/>
                </a:ext>
              </a:extLst>
            </p:cNvPr>
            <p:cNvSpPr/>
            <p:nvPr/>
          </p:nvSpPr>
          <p:spPr>
            <a:xfrm>
              <a:off x="4716018" y="5695332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矩形 340">
              <a:extLst>
                <a:ext uri="{FF2B5EF4-FFF2-40B4-BE49-F238E27FC236}">
                  <a16:creationId xmlns:a16="http://schemas.microsoft.com/office/drawing/2014/main" id="{5592BC39-946B-4266-B0B3-A94B5B166F19}"/>
                </a:ext>
              </a:extLst>
            </p:cNvPr>
            <p:cNvSpPr/>
            <p:nvPr/>
          </p:nvSpPr>
          <p:spPr>
            <a:xfrm>
              <a:off x="7583627" y="607900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F836182-111D-4017-8CA6-8DA65A5A48DA}"/>
              </a:ext>
            </a:extLst>
          </p:cNvPr>
          <p:cNvGrpSpPr/>
          <p:nvPr/>
        </p:nvGrpSpPr>
        <p:grpSpPr>
          <a:xfrm>
            <a:off x="2992568" y="2791848"/>
            <a:ext cx="4301231" cy="2299448"/>
            <a:chOff x="3923928" y="4482583"/>
            <a:chExt cx="4301231" cy="2299448"/>
          </a:xfrm>
          <a:solidFill>
            <a:srgbClr val="E84855"/>
          </a:solidFill>
        </p:grpSpPr>
        <p:sp>
          <p:nvSpPr>
            <p:cNvPr id="342" name="矩形 341">
              <a:extLst>
                <a:ext uri="{FF2B5EF4-FFF2-40B4-BE49-F238E27FC236}">
                  <a16:creationId xmlns:a16="http://schemas.microsoft.com/office/drawing/2014/main" id="{CDCC3521-8ED7-41A4-820E-4E80566BD89B}"/>
                </a:ext>
              </a:extLst>
            </p:cNvPr>
            <p:cNvSpPr/>
            <p:nvPr/>
          </p:nvSpPr>
          <p:spPr>
            <a:xfrm>
              <a:off x="5357550" y="448258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{0,Y}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410521F1-03AC-4CE0-A99F-92DDE3144FDD}"/>
                </a:ext>
              </a:extLst>
            </p:cNvPr>
            <p:cNvSpPr/>
            <p:nvPr/>
          </p:nvSpPr>
          <p:spPr>
            <a:xfrm>
              <a:off x="3923928" y="5250161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{0,Y}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矩形 343">
              <a:extLst>
                <a:ext uri="{FF2B5EF4-FFF2-40B4-BE49-F238E27FC236}">
                  <a16:creationId xmlns:a16="http://schemas.microsoft.com/office/drawing/2014/main" id="{1FC93494-0B75-4BEF-B2D4-A8250C98637F}"/>
                </a:ext>
              </a:extLst>
            </p:cNvPr>
            <p:cNvSpPr/>
            <p:nvPr/>
          </p:nvSpPr>
          <p:spPr>
            <a:xfrm>
              <a:off x="6791537" y="4866485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{0,Y}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矩形 344">
              <a:extLst>
                <a:ext uri="{FF2B5EF4-FFF2-40B4-BE49-F238E27FC236}">
                  <a16:creationId xmlns:a16="http://schemas.microsoft.com/office/drawing/2014/main" id="{86B4806E-4074-4D33-99D8-36F057A43D87}"/>
                </a:ext>
              </a:extLst>
            </p:cNvPr>
            <p:cNvSpPr/>
            <p:nvPr/>
          </p:nvSpPr>
          <p:spPr>
            <a:xfrm>
              <a:off x="6791537" y="6016251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{0,Y}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矩形 345">
              <a:extLst>
                <a:ext uri="{FF2B5EF4-FFF2-40B4-BE49-F238E27FC236}">
                  <a16:creationId xmlns:a16="http://schemas.microsoft.com/office/drawing/2014/main" id="{85E885D8-F98A-40CF-95B0-EABA5C13EEC5}"/>
                </a:ext>
              </a:extLst>
            </p:cNvPr>
            <p:cNvSpPr/>
            <p:nvPr/>
          </p:nvSpPr>
          <p:spPr>
            <a:xfrm>
              <a:off x="5357550" y="639826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{0,Y}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B1FDF10F-A87D-45B1-A6E7-0A35DF92E2B9}"/>
              </a:ext>
            </a:extLst>
          </p:cNvPr>
          <p:cNvGrpSpPr/>
          <p:nvPr/>
        </p:nvGrpSpPr>
        <p:grpSpPr>
          <a:xfrm>
            <a:off x="2995166" y="2790737"/>
            <a:ext cx="4301231" cy="2299448"/>
            <a:chOff x="3923928" y="4482583"/>
            <a:chExt cx="4301231" cy="2299448"/>
          </a:xfrm>
          <a:solidFill>
            <a:schemeClr val="bg1"/>
          </a:solidFill>
        </p:grpSpPr>
        <p:sp>
          <p:nvSpPr>
            <p:cNvPr id="348" name="矩形 347">
              <a:extLst>
                <a:ext uri="{FF2B5EF4-FFF2-40B4-BE49-F238E27FC236}">
                  <a16:creationId xmlns:a16="http://schemas.microsoft.com/office/drawing/2014/main" id="{E14F3783-1BBF-4F23-9204-8FBD0D6D4752}"/>
                </a:ext>
              </a:extLst>
            </p:cNvPr>
            <p:cNvSpPr/>
            <p:nvPr/>
          </p:nvSpPr>
          <p:spPr>
            <a:xfrm>
              <a:off x="5357550" y="448258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9" name="矩形 348">
              <a:extLst>
                <a:ext uri="{FF2B5EF4-FFF2-40B4-BE49-F238E27FC236}">
                  <a16:creationId xmlns:a16="http://schemas.microsoft.com/office/drawing/2014/main" id="{708E9E2E-B631-4E25-AB1C-4DF122D40138}"/>
                </a:ext>
              </a:extLst>
            </p:cNvPr>
            <p:cNvSpPr/>
            <p:nvPr/>
          </p:nvSpPr>
          <p:spPr>
            <a:xfrm>
              <a:off x="3923928" y="5250161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0" name="矩形 349">
              <a:extLst>
                <a:ext uri="{FF2B5EF4-FFF2-40B4-BE49-F238E27FC236}">
                  <a16:creationId xmlns:a16="http://schemas.microsoft.com/office/drawing/2014/main" id="{CC0C8ECC-D8EF-4A71-B16A-E3943E29887F}"/>
                </a:ext>
              </a:extLst>
            </p:cNvPr>
            <p:cNvSpPr/>
            <p:nvPr/>
          </p:nvSpPr>
          <p:spPr>
            <a:xfrm>
              <a:off x="6791537" y="4866485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矩形 350">
              <a:extLst>
                <a:ext uri="{FF2B5EF4-FFF2-40B4-BE49-F238E27FC236}">
                  <a16:creationId xmlns:a16="http://schemas.microsoft.com/office/drawing/2014/main" id="{4A64F3B0-3530-499D-B8F7-29496A41E6C9}"/>
                </a:ext>
              </a:extLst>
            </p:cNvPr>
            <p:cNvSpPr/>
            <p:nvPr/>
          </p:nvSpPr>
          <p:spPr>
            <a:xfrm>
              <a:off x="6791537" y="6016251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矩形 351">
              <a:extLst>
                <a:ext uri="{FF2B5EF4-FFF2-40B4-BE49-F238E27FC236}">
                  <a16:creationId xmlns:a16="http://schemas.microsoft.com/office/drawing/2014/main" id="{F580A5E2-7AFA-4C1B-A356-F4FC68EDD66E}"/>
                </a:ext>
              </a:extLst>
            </p:cNvPr>
            <p:cNvSpPr/>
            <p:nvPr/>
          </p:nvSpPr>
          <p:spPr>
            <a:xfrm>
              <a:off x="5357550" y="639826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41C55C3-6BD6-4AD5-AB38-A5E331469BE0}"/>
              </a:ext>
            </a:extLst>
          </p:cNvPr>
          <p:cNvGrpSpPr/>
          <p:nvPr/>
        </p:nvGrpSpPr>
        <p:grpSpPr>
          <a:xfrm>
            <a:off x="2992116" y="2793539"/>
            <a:ext cx="4301231" cy="1533564"/>
            <a:chOff x="4541658" y="5034626"/>
            <a:chExt cx="4301231" cy="1533564"/>
          </a:xfrm>
          <a:solidFill>
            <a:srgbClr val="E84855"/>
          </a:solidFill>
        </p:grpSpPr>
        <p:sp>
          <p:nvSpPr>
            <p:cNvPr id="353" name="矩形 352">
              <a:extLst>
                <a:ext uri="{FF2B5EF4-FFF2-40B4-BE49-F238E27FC236}">
                  <a16:creationId xmlns:a16="http://schemas.microsoft.com/office/drawing/2014/main" id="{CE542C0A-0AA0-40D5-8EB0-F8F6D2C79B03}"/>
                </a:ext>
              </a:extLst>
            </p:cNvPr>
            <p:cNvSpPr/>
            <p:nvPr/>
          </p:nvSpPr>
          <p:spPr>
            <a:xfrm>
              <a:off x="7409267" y="5034626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{3,4,5}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矩形 353">
              <a:extLst>
                <a:ext uri="{FF2B5EF4-FFF2-40B4-BE49-F238E27FC236}">
                  <a16:creationId xmlns:a16="http://schemas.microsoft.com/office/drawing/2014/main" id="{4FC74A35-93AC-4E10-A4AF-E81A00C1398E}"/>
                </a:ext>
              </a:extLst>
            </p:cNvPr>
            <p:cNvSpPr/>
            <p:nvPr/>
          </p:nvSpPr>
          <p:spPr>
            <a:xfrm>
              <a:off x="4541658" y="6184426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{3,4,5}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矩形 362">
              <a:extLst>
                <a:ext uri="{FF2B5EF4-FFF2-40B4-BE49-F238E27FC236}">
                  <a16:creationId xmlns:a16="http://schemas.microsoft.com/office/drawing/2014/main" id="{686CF23C-ACD2-4C7C-BBB1-6F42C0BB8512}"/>
                </a:ext>
              </a:extLst>
            </p:cNvPr>
            <p:cNvSpPr/>
            <p:nvPr/>
          </p:nvSpPr>
          <p:spPr>
            <a:xfrm>
              <a:off x="5975280" y="541852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{3,4,5}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496F00CF-54E3-401B-88C0-3357461C2DB0}"/>
              </a:ext>
            </a:extLst>
          </p:cNvPr>
          <p:cNvGrpSpPr/>
          <p:nvPr/>
        </p:nvGrpSpPr>
        <p:grpSpPr>
          <a:xfrm>
            <a:off x="2996969" y="2795902"/>
            <a:ext cx="4301231" cy="1533564"/>
            <a:chOff x="4541658" y="5034626"/>
            <a:chExt cx="4301231" cy="1533564"/>
          </a:xfrm>
          <a:solidFill>
            <a:schemeClr val="bg1"/>
          </a:solidFill>
        </p:grpSpPr>
        <p:sp>
          <p:nvSpPr>
            <p:cNvPr id="366" name="矩形 365">
              <a:extLst>
                <a:ext uri="{FF2B5EF4-FFF2-40B4-BE49-F238E27FC236}">
                  <a16:creationId xmlns:a16="http://schemas.microsoft.com/office/drawing/2014/main" id="{5CD95877-D1A5-423C-A559-2D44A717ECE3}"/>
                </a:ext>
              </a:extLst>
            </p:cNvPr>
            <p:cNvSpPr/>
            <p:nvPr/>
          </p:nvSpPr>
          <p:spPr>
            <a:xfrm>
              <a:off x="7409267" y="5034626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矩形 366">
              <a:extLst>
                <a:ext uri="{FF2B5EF4-FFF2-40B4-BE49-F238E27FC236}">
                  <a16:creationId xmlns:a16="http://schemas.microsoft.com/office/drawing/2014/main" id="{95C69118-2042-42A0-912D-D0D36B416DB4}"/>
                </a:ext>
              </a:extLst>
            </p:cNvPr>
            <p:cNvSpPr/>
            <p:nvPr/>
          </p:nvSpPr>
          <p:spPr>
            <a:xfrm>
              <a:off x="4541658" y="6184426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矩形 367">
              <a:extLst>
                <a:ext uri="{FF2B5EF4-FFF2-40B4-BE49-F238E27FC236}">
                  <a16:creationId xmlns:a16="http://schemas.microsoft.com/office/drawing/2014/main" id="{DD43EDBE-F0BF-4C72-9E9D-B94044D27F08}"/>
                </a:ext>
              </a:extLst>
            </p:cNvPr>
            <p:cNvSpPr/>
            <p:nvPr/>
          </p:nvSpPr>
          <p:spPr>
            <a:xfrm>
              <a:off x="5975280" y="5418528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E3D2C56-4C45-4D46-9C72-F6E4A10B2889}"/>
              </a:ext>
            </a:extLst>
          </p:cNvPr>
          <p:cNvGrpSpPr/>
          <p:nvPr/>
        </p:nvGrpSpPr>
        <p:grpSpPr>
          <a:xfrm>
            <a:off x="2996960" y="3940992"/>
            <a:ext cx="2867244" cy="1535052"/>
            <a:chOff x="3432583" y="5086265"/>
            <a:chExt cx="2867244" cy="1535052"/>
          </a:xfrm>
          <a:solidFill>
            <a:srgbClr val="E84855"/>
          </a:solidFill>
        </p:grpSpPr>
        <p:sp>
          <p:nvSpPr>
            <p:cNvPr id="369" name="矩形 368">
              <a:extLst>
                <a:ext uri="{FF2B5EF4-FFF2-40B4-BE49-F238E27FC236}">
                  <a16:creationId xmlns:a16="http://schemas.microsoft.com/office/drawing/2014/main" id="{73FBA3D8-E95D-431E-8355-9D6A1563143F}"/>
                </a:ext>
              </a:extLst>
            </p:cNvPr>
            <p:cNvSpPr/>
            <p:nvPr/>
          </p:nvSpPr>
          <p:spPr>
            <a:xfrm>
              <a:off x="4866205" y="5086265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{8,10}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矩形 369">
              <a:extLst>
                <a:ext uri="{FF2B5EF4-FFF2-40B4-BE49-F238E27FC236}">
                  <a16:creationId xmlns:a16="http://schemas.microsoft.com/office/drawing/2014/main" id="{D98E78D5-BB78-40B7-B615-769AABFB9D35}"/>
                </a:ext>
              </a:extLst>
            </p:cNvPr>
            <p:cNvSpPr/>
            <p:nvPr/>
          </p:nvSpPr>
          <p:spPr>
            <a:xfrm>
              <a:off x="3432583" y="547013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{8,10}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矩形 370">
              <a:extLst>
                <a:ext uri="{FF2B5EF4-FFF2-40B4-BE49-F238E27FC236}">
                  <a16:creationId xmlns:a16="http://schemas.microsoft.com/office/drawing/2014/main" id="{D876BF2F-8D35-4298-BDC9-49CC3E5356B4}"/>
                </a:ext>
              </a:extLst>
            </p:cNvPr>
            <p:cNvSpPr/>
            <p:nvPr/>
          </p:nvSpPr>
          <p:spPr>
            <a:xfrm>
              <a:off x="4866205" y="623755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{8,10}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DAB87731-F0B3-4B6F-BAE1-26AD9D9DDE4F}"/>
              </a:ext>
            </a:extLst>
          </p:cNvPr>
          <p:cNvGrpSpPr/>
          <p:nvPr/>
        </p:nvGrpSpPr>
        <p:grpSpPr>
          <a:xfrm>
            <a:off x="2995124" y="3939561"/>
            <a:ext cx="2867244" cy="1535052"/>
            <a:chOff x="3432583" y="5086265"/>
            <a:chExt cx="2867244" cy="1535052"/>
          </a:xfrm>
          <a:solidFill>
            <a:schemeClr val="bg1"/>
          </a:solidFill>
        </p:grpSpPr>
        <p:sp>
          <p:nvSpPr>
            <p:cNvPr id="374" name="矩形 373">
              <a:extLst>
                <a:ext uri="{FF2B5EF4-FFF2-40B4-BE49-F238E27FC236}">
                  <a16:creationId xmlns:a16="http://schemas.microsoft.com/office/drawing/2014/main" id="{A8BA996E-D979-4D53-AFE5-DBDA43A10C96}"/>
                </a:ext>
              </a:extLst>
            </p:cNvPr>
            <p:cNvSpPr/>
            <p:nvPr/>
          </p:nvSpPr>
          <p:spPr>
            <a:xfrm>
              <a:off x="4866205" y="5086265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矩形 374">
              <a:extLst>
                <a:ext uri="{FF2B5EF4-FFF2-40B4-BE49-F238E27FC236}">
                  <a16:creationId xmlns:a16="http://schemas.microsoft.com/office/drawing/2014/main" id="{B7716529-2067-4FF2-847D-1DD3B3288A25}"/>
                </a:ext>
              </a:extLst>
            </p:cNvPr>
            <p:cNvSpPr/>
            <p:nvPr/>
          </p:nvSpPr>
          <p:spPr>
            <a:xfrm>
              <a:off x="3432583" y="547013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矩形 375">
              <a:extLst>
                <a:ext uri="{FF2B5EF4-FFF2-40B4-BE49-F238E27FC236}">
                  <a16:creationId xmlns:a16="http://schemas.microsoft.com/office/drawing/2014/main" id="{82D5F0F3-0B70-4B97-A012-C7D662F4D79F}"/>
                </a:ext>
              </a:extLst>
            </p:cNvPr>
            <p:cNvSpPr/>
            <p:nvPr/>
          </p:nvSpPr>
          <p:spPr>
            <a:xfrm>
              <a:off x="4866205" y="623755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5E8CA0-0939-4892-9E09-975F0C520FDA}"/>
              </a:ext>
            </a:extLst>
          </p:cNvPr>
          <p:cNvGrpSpPr/>
          <p:nvPr/>
        </p:nvGrpSpPr>
        <p:grpSpPr>
          <a:xfrm>
            <a:off x="2992116" y="3939561"/>
            <a:ext cx="4301231" cy="1535052"/>
            <a:chOff x="3708927" y="5172649"/>
            <a:chExt cx="4301231" cy="1535052"/>
          </a:xfrm>
          <a:solidFill>
            <a:srgbClr val="E84855"/>
          </a:solidFill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6221A6DC-FC4A-466C-8F6C-7D3FF5FD9E86}"/>
                </a:ext>
              </a:extLst>
            </p:cNvPr>
            <p:cNvSpPr/>
            <p:nvPr/>
          </p:nvSpPr>
          <p:spPr>
            <a:xfrm>
              <a:off x="6576536" y="517264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{9,11}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B229F1FB-BDC6-411A-A288-0D8A041CA20B}"/>
                </a:ext>
              </a:extLst>
            </p:cNvPr>
            <p:cNvSpPr/>
            <p:nvPr/>
          </p:nvSpPr>
          <p:spPr>
            <a:xfrm>
              <a:off x="3708927" y="593853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{9,11}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A1928BE3-3E37-4105-BFEE-F7FAA39B5D5D}"/>
                </a:ext>
              </a:extLst>
            </p:cNvPr>
            <p:cNvSpPr/>
            <p:nvPr/>
          </p:nvSpPr>
          <p:spPr>
            <a:xfrm>
              <a:off x="6576536" y="632393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{9,11}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D52F10EC-5679-4CFA-A2FC-43AE510BF997}"/>
              </a:ext>
            </a:extLst>
          </p:cNvPr>
          <p:cNvGrpSpPr/>
          <p:nvPr/>
        </p:nvGrpSpPr>
        <p:grpSpPr>
          <a:xfrm>
            <a:off x="2992116" y="3937542"/>
            <a:ext cx="4301231" cy="1535052"/>
            <a:chOff x="3708927" y="5172649"/>
            <a:chExt cx="4301231" cy="1535052"/>
          </a:xfrm>
          <a:solidFill>
            <a:schemeClr val="bg1"/>
          </a:solidFill>
        </p:grpSpPr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47EC9BCC-41F2-4A05-B548-8A25DC0A280E}"/>
                </a:ext>
              </a:extLst>
            </p:cNvPr>
            <p:cNvSpPr/>
            <p:nvPr/>
          </p:nvSpPr>
          <p:spPr>
            <a:xfrm>
              <a:off x="6576536" y="517264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799263AE-7F18-4008-B96E-8C2588D08EF9}"/>
                </a:ext>
              </a:extLst>
            </p:cNvPr>
            <p:cNvSpPr/>
            <p:nvPr/>
          </p:nvSpPr>
          <p:spPr>
            <a:xfrm>
              <a:off x="3708927" y="593853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2C93AD66-76C6-431D-A0F0-AD44501D79B0}"/>
                </a:ext>
              </a:extLst>
            </p:cNvPr>
            <p:cNvSpPr/>
            <p:nvPr/>
          </p:nvSpPr>
          <p:spPr>
            <a:xfrm>
              <a:off x="6576536" y="6323937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B6F9FC-8540-4F58-97EC-CA683E78FE1F}"/>
              </a:ext>
            </a:extLst>
          </p:cNvPr>
          <p:cNvGrpSpPr/>
          <p:nvPr/>
        </p:nvGrpSpPr>
        <p:grpSpPr>
          <a:xfrm>
            <a:off x="2994593" y="4318132"/>
            <a:ext cx="4301231" cy="1151184"/>
            <a:chOff x="3590341" y="5568673"/>
            <a:chExt cx="4301231" cy="1151184"/>
          </a:xfrm>
          <a:solidFill>
            <a:srgbClr val="E84855"/>
          </a:solidFill>
        </p:grpSpPr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03B4789F-D3FE-4D97-8C21-88636164BC2B}"/>
                </a:ext>
              </a:extLst>
            </p:cNvPr>
            <p:cNvSpPr/>
            <p:nvPr/>
          </p:nvSpPr>
          <p:spPr>
            <a:xfrm>
              <a:off x="5023963" y="556867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{4,5}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A044C89D-EF0D-456C-8A8C-A6CF1B4E2339}"/>
                </a:ext>
              </a:extLst>
            </p:cNvPr>
            <p:cNvSpPr/>
            <p:nvPr/>
          </p:nvSpPr>
          <p:spPr>
            <a:xfrm>
              <a:off x="3590341" y="633609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{4,5}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6" name="矩形 395">
              <a:extLst>
                <a:ext uri="{FF2B5EF4-FFF2-40B4-BE49-F238E27FC236}">
                  <a16:creationId xmlns:a16="http://schemas.microsoft.com/office/drawing/2014/main" id="{4F87F8C8-B747-4DFF-AC0D-583A0ED0EA3F}"/>
                </a:ext>
              </a:extLst>
            </p:cNvPr>
            <p:cNvSpPr/>
            <p:nvPr/>
          </p:nvSpPr>
          <p:spPr>
            <a:xfrm>
              <a:off x="6457950" y="595068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{4,5}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957EFB5C-0830-4043-9260-D6193D2EA679}"/>
              </a:ext>
            </a:extLst>
          </p:cNvPr>
          <p:cNvGrpSpPr/>
          <p:nvPr/>
        </p:nvGrpSpPr>
        <p:grpSpPr>
          <a:xfrm>
            <a:off x="2995875" y="4320950"/>
            <a:ext cx="4301231" cy="1151184"/>
            <a:chOff x="3590341" y="5568673"/>
            <a:chExt cx="4301231" cy="1151184"/>
          </a:xfrm>
          <a:solidFill>
            <a:schemeClr val="bg1"/>
          </a:solidFill>
        </p:grpSpPr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7CD52B69-D7C5-4436-BA87-2BBD8E07FBA4}"/>
                </a:ext>
              </a:extLst>
            </p:cNvPr>
            <p:cNvSpPr/>
            <p:nvPr/>
          </p:nvSpPr>
          <p:spPr>
            <a:xfrm>
              <a:off x="5023963" y="556867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6CFB72E5-B41B-40F4-84D6-2485320B1BFD}"/>
                </a:ext>
              </a:extLst>
            </p:cNvPr>
            <p:cNvSpPr/>
            <p:nvPr/>
          </p:nvSpPr>
          <p:spPr>
            <a:xfrm>
              <a:off x="3590341" y="6336093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8252C21F-A6D8-459A-88F3-6AD61AB8576A}"/>
                </a:ext>
              </a:extLst>
            </p:cNvPr>
            <p:cNvSpPr/>
            <p:nvPr/>
          </p:nvSpPr>
          <p:spPr>
            <a:xfrm>
              <a:off x="6457950" y="5950689"/>
              <a:ext cx="1433622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13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确定化例题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非确定有限自动机确定化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626D81-18D0-4200-AE85-EBE2FF47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lvl="1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）状态合并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F537082-9CFD-4033-97A1-3C128EECAE7E}"/>
              </a:ext>
            </a:extLst>
          </p:cNvPr>
          <p:cNvSpPr/>
          <p:nvPr/>
        </p:nvSpPr>
        <p:spPr>
          <a:xfrm>
            <a:off x="1907704" y="1876476"/>
            <a:ext cx="645726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8BC61825-270E-4CD5-9CCA-E53464E48724}"/>
              </a:ext>
            </a:extLst>
          </p:cNvPr>
          <p:cNvSpPr/>
          <p:nvPr/>
        </p:nvSpPr>
        <p:spPr>
          <a:xfrm>
            <a:off x="2546687" y="1876476"/>
            <a:ext cx="645726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F14FE17-FF3F-47BF-831C-21BE5E1BF249}"/>
              </a:ext>
            </a:extLst>
          </p:cNvPr>
          <p:cNvSpPr/>
          <p:nvPr/>
        </p:nvSpPr>
        <p:spPr>
          <a:xfrm>
            <a:off x="3188783" y="1876476"/>
            <a:ext cx="645726" cy="38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7A0A64DC-F2C1-4E4E-AFCA-E9D65C871A77}"/>
              </a:ext>
            </a:extLst>
          </p:cNvPr>
          <p:cNvSpPr/>
          <p:nvPr/>
        </p:nvSpPr>
        <p:spPr>
          <a:xfrm>
            <a:off x="270588" y="2271876"/>
            <a:ext cx="1061052" cy="383764"/>
          </a:xfrm>
          <a:prstGeom prst="rect">
            <a:avLst/>
          </a:prstGeom>
          <a:solidFill>
            <a:srgbClr val="1B99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{X,0,Y}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8EE0710F-C545-4001-A26A-91EC69CB2CBD}"/>
              </a:ext>
            </a:extLst>
          </p:cNvPr>
          <p:cNvSpPr/>
          <p:nvPr/>
        </p:nvSpPr>
        <p:spPr>
          <a:xfrm>
            <a:off x="270588" y="2655958"/>
            <a:ext cx="106105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{1,7}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1B0AA5A4-5271-41B0-A49E-8FA126F1F08A}"/>
              </a:ext>
            </a:extLst>
          </p:cNvPr>
          <p:cNvSpPr/>
          <p:nvPr/>
        </p:nvSpPr>
        <p:spPr>
          <a:xfrm>
            <a:off x="270588" y="3039860"/>
            <a:ext cx="106105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{2,6}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DAB0536D-152A-4375-8BCC-221D6E4DC8EF}"/>
              </a:ext>
            </a:extLst>
          </p:cNvPr>
          <p:cNvSpPr/>
          <p:nvPr/>
        </p:nvSpPr>
        <p:spPr>
          <a:xfrm>
            <a:off x="270588" y="3423536"/>
            <a:ext cx="1061052" cy="383764"/>
          </a:xfrm>
          <a:prstGeom prst="rect">
            <a:avLst/>
          </a:prstGeom>
          <a:solidFill>
            <a:srgbClr val="FFF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{0,Y}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BFEF8269-BC4F-45CA-ABA1-388B72DBEF61}"/>
              </a:ext>
            </a:extLst>
          </p:cNvPr>
          <p:cNvSpPr/>
          <p:nvPr/>
        </p:nvSpPr>
        <p:spPr>
          <a:xfrm>
            <a:off x="270588" y="3805758"/>
            <a:ext cx="106105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{3,4,5}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585A64C2-A3CF-4356-A97C-317CDC207899}"/>
              </a:ext>
            </a:extLst>
          </p:cNvPr>
          <p:cNvSpPr/>
          <p:nvPr/>
        </p:nvSpPr>
        <p:spPr>
          <a:xfrm>
            <a:off x="270588" y="4189626"/>
            <a:ext cx="106105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{8,10}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9C0C826F-166D-490C-A0D7-9B822C68A5A4}"/>
              </a:ext>
            </a:extLst>
          </p:cNvPr>
          <p:cNvSpPr/>
          <p:nvPr/>
        </p:nvSpPr>
        <p:spPr>
          <a:xfrm>
            <a:off x="270588" y="4571642"/>
            <a:ext cx="106105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{9,11}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B3B8B2BA-AC9F-4FEB-BCAF-5E67E06E54F1}"/>
              </a:ext>
            </a:extLst>
          </p:cNvPr>
          <p:cNvSpPr/>
          <p:nvPr/>
        </p:nvSpPr>
        <p:spPr>
          <a:xfrm>
            <a:off x="270588" y="4957046"/>
            <a:ext cx="1061052" cy="383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{4,5}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3CFD78F2-470F-4245-AC9B-6AEFEDDC14B9}"/>
              </a:ext>
            </a:extLst>
          </p:cNvPr>
          <p:cNvSpPr/>
          <p:nvPr/>
        </p:nvSpPr>
        <p:spPr>
          <a:xfrm>
            <a:off x="1907704" y="2270334"/>
            <a:ext cx="642866" cy="383764"/>
          </a:xfrm>
          <a:prstGeom prst="rect">
            <a:avLst/>
          </a:prstGeom>
          <a:solidFill>
            <a:srgbClr val="1B99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矩形 329">
            <a:extLst>
              <a:ext uri="{FF2B5EF4-FFF2-40B4-BE49-F238E27FC236}">
                <a16:creationId xmlns:a16="http://schemas.microsoft.com/office/drawing/2014/main" id="{4CB24DBF-F46C-4FB3-8500-C4CD49E840A2}"/>
              </a:ext>
            </a:extLst>
          </p:cNvPr>
          <p:cNvSpPr/>
          <p:nvPr/>
        </p:nvSpPr>
        <p:spPr>
          <a:xfrm>
            <a:off x="2546687" y="2270334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矩形 330">
            <a:extLst>
              <a:ext uri="{FF2B5EF4-FFF2-40B4-BE49-F238E27FC236}">
                <a16:creationId xmlns:a16="http://schemas.microsoft.com/office/drawing/2014/main" id="{42BA6CFB-F466-47F5-8CAE-E33B49676B28}"/>
              </a:ext>
            </a:extLst>
          </p:cNvPr>
          <p:cNvSpPr/>
          <p:nvPr/>
        </p:nvSpPr>
        <p:spPr>
          <a:xfrm>
            <a:off x="1907704" y="2654416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矩形 331">
            <a:extLst>
              <a:ext uri="{FF2B5EF4-FFF2-40B4-BE49-F238E27FC236}">
                <a16:creationId xmlns:a16="http://schemas.microsoft.com/office/drawing/2014/main" id="{2E62C23B-F474-4C60-9928-C89C6BACFA94}"/>
              </a:ext>
            </a:extLst>
          </p:cNvPr>
          <p:cNvSpPr/>
          <p:nvPr/>
        </p:nvSpPr>
        <p:spPr>
          <a:xfrm>
            <a:off x="2546687" y="3421994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矩形 336">
            <a:extLst>
              <a:ext uri="{FF2B5EF4-FFF2-40B4-BE49-F238E27FC236}">
                <a16:creationId xmlns:a16="http://schemas.microsoft.com/office/drawing/2014/main" id="{7DC13D3A-842D-44D8-8D91-7187CF8EEA95}"/>
              </a:ext>
            </a:extLst>
          </p:cNvPr>
          <p:cNvSpPr/>
          <p:nvPr/>
        </p:nvSpPr>
        <p:spPr>
          <a:xfrm>
            <a:off x="3188783" y="2270334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矩形 337">
            <a:extLst>
              <a:ext uri="{FF2B5EF4-FFF2-40B4-BE49-F238E27FC236}">
                <a16:creationId xmlns:a16="http://schemas.microsoft.com/office/drawing/2014/main" id="{AA6A2331-380A-4F8C-9077-DB108637B94C}"/>
              </a:ext>
            </a:extLst>
          </p:cNvPr>
          <p:cNvSpPr/>
          <p:nvPr/>
        </p:nvSpPr>
        <p:spPr>
          <a:xfrm>
            <a:off x="1907704" y="3040123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矩形 340">
            <a:extLst>
              <a:ext uri="{FF2B5EF4-FFF2-40B4-BE49-F238E27FC236}">
                <a16:creationId xmlns:a16="http://schemas.microsoft.com/office/drawing/2014/main" id="{5592BC39-946B-4266-B0B3-A94B5B166F19}"/>
              </a:ext>
            </a:extLst>
          </p:cNvPr>
          <p:cNvSpPr/>
          <p:nvPr/>
        </p:nvSpPr>
        <p:spPr>
          <a:xfrm>
            <a:off x="3188783" y="3421994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矩形 347">
            <a:extLst>
              <a:ext uri="{FF2B5EF4-FFF2-40B4-BE49-F238E27FC236}">
                <a16:creationId xmlns:a16="http://schemas.microsoft.com/office/drawing/2014/main" id="{E14F3783-1BBF-4F23-9204-8FBD0D6D4752}"/>
              </a:ext>
            </a:extLst>
          </p:cNvPr>
          <p:cNvSpPr/>
          <p:nvPr/>
        </p:nvSpPr>
        <p:spPr>
          <a:xfrm>
            <a:off x="2546687" y="2654416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708E9E2E-B631-4E25-AB1C-4DF122D40138}"/>
              </a:ext>
            </a:extLst>
          </p:cNvPr>
          <p:cNvSpPr/>
          <p:nvPr/>
        </p:nvSpPr>
        <p:spPr>
          <a:xfrm>
            <a:off x="1907704" y="3421994"/>
            <a:ext cx="642866" cy="383764"/>
          </a:xfrm>
          <a:prstGeom prst="rect">
            <a:avLst/>
          </a:prstGeom>
          <a:solidFill>
            <a:srgbClr val="FFF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CC0C8ECC-D8EF-4A71-B16A-E3943E29887F}"/>
              </a:ext>
            </a:extLst>
          </p:cNvPr>
          <p:cNvSpPr/>
          <p:nvPr/>
        </p:nvSpPr>
        <p:spPr>
          <a:xfrm>
            <a:off x="3188783" y="3040123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4A64F3B0-3530-499D-B8F7-29496A41E6C9}"/>
              </a:ext>
            </a:extLst>
          </p:cNvPr>
          <p:cNvSpPr/>
          <p:nvPr/>
        </p:nvSpPr>
        <p:spPr>
          <a:xfrm>
            <a:off x="3188783" y="4190760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矩形 351">
            <a:extLst>
              <a:ext uri="{FF2B5EF4-FFF2-40B4-BE49-F238E27FC236}">
                <a16:creationId xmlns:a16="http://schemas.microsoft.com/office/drawing/2014/main" id="{F580A5E2-7AFA-4C1B-A356-F4FC68EDD66E}"/>
              </a:ext>
            </a:extLst>
          </p:cNvPr>
          <p:cNvSpPr/>
          <p:nvPr/>
        </p:nvSpPr>
        <p:spPr>
          <a:xfrm>
            <a:off x="2546687" y="4572776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5CD95877-D1A5-423C-A559-2D44A717ECE3}"/>
              </a:ext>
            </a:extLst>
          </p:cNvPr>
          <p:cNvSpPr/>
          <p:nvPr/>
        </p:nvSpPr>
        <p:spPr>
          <a:xfrm>
            <a:off x="3188783" y="2654416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7" name="矩形 366">
            <a:extLst>
              <a:ext uri="{FF2B5EF4-FFF2-40B4-BE49-F238E27FC236}">
                <a16:creationId xmlns:a16="http://schemas.microsoft.com/office/drawing/2014/main" id="{95C69118-2042-42A0-912D-D0D36B416DB4}"/>
              </a:ext>
            </a:extLst>
          </p:cNvPr>
          <p:cNvSpPr/>
          <p:nvPr/>
        </p:nvSpPr>
        <p:spPr>
          <a:xfrm>
            <a:off x="1907704" y="3807352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" name="矩形 367">
            <a:extLst>
              <a:ext uri="{FF2B5EF4-FFF2-40B4-BE49-F238E27FC236}">
                <a16:creationId xmlns:a16="http://schemas.microsoft.com/office/drawing/2014/main" id="{DD43EDBE-F0BF-4C72-9E9D-B94044D27F08}"/>
              </a:ext>
            </a:extLst>
          </p:cNvPr>
          <p:cNvSpPr/>
          <p:nvPr/>
        </p:nvSpPr>
        <p:spPr>
          <a:xfrm>
            <a:off x="2546687" y="3040123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A8BA996E-D979-4D53-AFE5-DBDA43A10C96}"/>
              </a:ext>
            </a:extLst>
          </p:cNvPr>
          <p:cNvSpPr/>
          <p:nvPr/>
        </p:nvSpPr>
        <p:spPr>
          <a:xfrm>
            <a:off x="2546687" y="3807352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B7716529-2067-4FF2-847D-1DD3B3288A25}"/>
              </a:ext>
            </a:extLst>
          </p:cNvPr>
          <p:cNvSpPr/>
          <p:nvPr/>
        </p:nvSpPr>
        <p:spPr>
          <a:xfrm>
            <a:off x="1907704" y="4190760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82D5F0F3-0B70-4B97-A012-C7D662F4D79F}"/>
              </a:ext>
            </a:extLst>
          </p:cNvPr>
          <p:cNvSpPr/>
          <p:nvPr/>
        </p:nvSpPr>
        <p:spPr>
          <a:xfrm>
            <a:off x="2546687" y="4958180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47EC9BCC-41F2-4A05-B548-8A25DC0A280E}"/>
              </a:ext>
            </a:extLst>
          </p:cNvPr>
          <p:cNvSpPr/>
          <p:nvPr/>
        </p:nvSpPr>
        <p:spPr>
          <a:xfrm>
            <a:off x="3188783" y="3807352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1" name="矩形 390">
            <a:extLst>
              <a:ext uri="{FF2B5EF4-FFF2-40B4-BE49-F238E27FC236}">
                <a16:creationId xmlns:a16="http://schemas.microsoft.com/office/drawing/2014/main" id="{799263AE-7F18-4008-B96E-8C2588D08EF9}"/>
              </a:ext>
            </a:extLst>
          </p:cNvPr>
          <p:cNvSpPr/>
          <p:nvPr/>
        </p:nvSpPr>
        <p:spPr>
          <a:xfrm>
            <a:off x="1907704" y="4572776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2" name="矩形 391">
            <a:extLst>
              <a:ext uri="{FF2B5EF4-FFF2-40B4-BE49-F238E27FC236}">
                <a16:creationId xmlns:a16="http://schemas.microsoft.com/office/drawing/2014/main" id="{2C93AD66-76C6-431D-A0F0-AD44501D79B0}"/>
              </a:ext>
            </a:extLst>
          </p:cNvPr>
          <p:cNvSpPr/>
          <p:nvPr/>
        </p:nvSpPr>
        <p:spPr>
          <a:xfrm>
            <a:off x="3188783" y="4958180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7CD52B69-D7C5-4436-BA87-2BBD8E07FBA4}"/>
              </a:ext>
            </a:extLst>
          </p:cNvPr>
          <p:cNvSpPr/>
          <p:nvPr/>
        </p:nvSpPr>
        <p:spPr>
          <a:xfrm>
            <a:off x="2546687" y="4190760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矩形 398">
            <a:extLst>
              <a:ext uri="{FF2B5EF4-FFF2-40B4-BE49-F238E27FC236}">
                <a16:creationId xmlns:a16="http://schemas.microsoft.com/office/drawing/2014/main" id="{6CFB72E5-B41B-40F4-84D6-2485320B1BFD}"/>
              </a:ext>
            </a:extLst>
          </p:cNvPr>
          <p:cNvSpPr/>
          <p:nvPr/>
        </p:nvSpPr>
        <p:spPr>
          <a:xfrm>
            <a:off x="1907704" y="4958180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0" name="矩形 399">
            <a:extLst>
              <a:ext uri="{FF2B5EF4-FFF2-40B4-BE49-F238E27FC236}">
                <a16:creationId xmlns:a16="http://schemas.microsoft.com/office/drawing/2014/main" id="{8252C21F-A6D8-459A-88F3-6AD61AB8576A}"/>
              </a:ext>
            </a:extLst>
          </p:cNvPr>
          <p:cNvSpPr/>
          <p:nvPr/>
        </p:nvSpPr>
        <p:spPr>
          <a:xfrm>
            <a:off x="3188783" y="4572776"/>
            <a:ext cx="642866" cy="383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FFF4D632-6843-4FBA-9B4A-B4F285A99509}"/>
              </a:ext>
            </a:extLst>
          </p:cNvPr>
          <p:cNvSpPr/>
          <p:nvPr/>
        </p:nvSpPr>
        <p:spPr>
          <a:xfrm>
            <a:off x="1383724" y="2302590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箭头: 右 119">
            <a:extLst>
              <a:ext uri="{FF2B5EF4-FFF2-40B4-BE49-F238E27FC236}">
                <a16:creationId xmlns:a16="http://schemas.microsoft.com/office/drawing/2014/main" id="{CD56AA13-A4E7-4679-975F-B048C0EAAA66}"/>
              </a:ext>
            </a:extLst>
          </p:cNvPr>
          <p:cNvSpPr/>
          <p:nvPr/>
        </p:nvSpPr>
        <p:spPr>
          <a:xfrm>
            <a:off x="1383724" y="2687644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229082EE-1152-4921-A0EA-8573B7B43DCA}"/>
              </a:ext>
            </a:extLst>
          </p:cNvPr>
          <p:cNvSpPr/>
          <p:nvPr/>
        </p:nvSpPr>
        <p:spPr>
          <a:xfrm>
            <a:off x="1383724" y="3068189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箭头: 右 121">
            <a:extLst>
              <a:ext uri="{FF2B5EF4-FFF2-40B4-BE49-F238E27FC236}">
                <a16:creationId xmlns:a16="http://schemas.microsoft.com/office/drawing/2014/main" id="{81DF088D-5DDE-4216-B6A5-C72FCB0DD2A0}"/>
              </a:ext>
            </a:extLst>
          </p:cNvPr>
          <p:cNvSpPr/>
          <p:nvPr/>
        </p:nvSpPr>
        <p:spPr>
          <a:xfrm>
            <a:off x="1383724" y="3445883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箭头: 右 123">
            <a:extLst>
              <a:ext uri="{FF2B5EF4-FFF2-40B4-BE49-F238E27FC236}">
                <a16:creationId xmlns:a16="http://schemas.microsoft.com/office/drawing/2014/main" id="{1D04FBDF-6843-4C08-90D8-D60B37267D91}"/>
              </a:ext>
            </a:extLst>
          </p:cNvPr>
          <p:cNvSpPr/>
          <p:nvPr/>
        </p:nvSpPr>
        <p:spPr>
          <a:xfrm>
            <a:off x="1383724" y="3861088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箭头: 右 124">
            <a:extLst>
              <a:ext uri="{FF2B5EF4-FFF2-40B4-BE49-F238E27FC236}">
                <a16:creationId xmlns:a16="http://schemas.microsoft.com/office/drawing/2014/main" id="{D62DDBC9-8B43-49E2-880F-47D107D8CFF6}"/>
              </a:ext>
            </a:extLst>
          </p:cNvPr>
          <p:cNvSpPr/>
          <p:nvPr/>
        </p:nvSpPr>
        <p:spPr>
          <a:xfrm>
            <a:off x="1383724" y="4244205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箭头: 右 125">
            <a:extLst>
              <a:ext uri="{FF2B5EF4-FFF2-40B4-BE49-F238E27FC236}">
                <a16:creationId xmlns:a16="http://schemas.microsoft.com/office/drawing/2014/main" id="{64BF177A-AAC3-4A31-BB47-2115402529F0}"/>
              </a:ext>
            </a:extLst>
          </p:cNvPr>
          <p:cNvSpPr/>
          <p:nvPr/>
        </p:nvSpPr>
        <p:spPr>
          <a:xfrm>
            <a:off x="1383724" y="4632060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箭头: 右 127">
            <a:extLst>
              <a:ext uri="{FF2B5EF4-FFF2-40B4-BE49-F238E27FC236}">
                <a16:creationId xmlns:a16="http://schemas.microsoft.com/office/drawing/2014/main" id="{4C5D964C-495D-42E1-986D-5AAD4ABB1F84}"/>
              </a:ext>
            </a:extLst>
          </p:cNvPr>
          <p:cNvSpPr/>
          <p:nvPr/>
        </p:nvSpPr>
        <p:spPr>
          <a:xfrm>
            <a:off x="1383724" y="5004912"/>
            <a:ext cx="46358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B14B9191-6D84-4F20-9A8E-1C35F47FF862}"/>
              </a:ext>
            </a:extLst>
          </p:cNvPr>
          <p:cNvSpPr/>
          <p:nvPr/>
        </p:nvSpPr>
        <p:spPr>
          <a:xfrm>
            <a:off x="5240274" y="220486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DA36A6AC-6EA8-4BB2-B721-C3D8FC2A458F}"/>
              </a:ext>
            </a:extLst>
          </p:cNvPr>
          <p:cNvSpPr/>
          <p:nvPr/>
        </p:nvSpPr>
        <p:spPr>
          <a:xfrm>
            <a:off x="6340596" y="2204864"/>
            <a:ext cx="360040" cy="360040"/>
          </a:xfrm>
          <a:prstGeom prst="ellipse">
            <a:avLst/>
          </a:prstGeom>
          <a:noFill/>
          <a:ln w="3492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E6EBF0BB-5707-460E-9DEE-552006BB3DFB}"/>
              </a:ext>
            </a:extLst>
          </p:cNvPr>
          <p:cNvSpPr/>
          <p:nvPr/>
        </p:nvSpPr>
        <p:spPr>
          <a:xfrm>
            <a:off x="4139952" y="3212976"/>
            <a:ext cx="360040" cy="360040"/>
          </a:xfrm>
          <a:prstGeom prst="ellipse">
            <a:avLst/>
          </a:prstGeom>
          <a:noFill/>
          <a:ln w="3492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93AEC4B1-68AF-489A-957F-09A7A4FED8D4}"/>
              </a:ext>
            </a:extLst>
          </p:cNvPr>
          <p:cNvSpPr/>
          <p:nvPr/>
        </p:nvSpPr>
        <p:spPr>
          <a:xfrm>
            <a:off x="5240274" y="436510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FC98C151-F422-400C-82EC-E39F7B565366}"/>
              </a:ext>
            </a:extLst>
          </p:cNvPr>
          <p:cNvSpPr/>
          <p:nvPr/>
        </p:nvSpPr>
        <p:spPr>
          <a:xfrm>
            <a:off x="6340596" y="436510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B5BE3D8A-7A88-40CA-A28E-420D6497A176}"/>
              </a:ext>
            </a:extLst>
          </p:cNvPr>
          <p:cNvSpPr/>
          <p:nvPr/>
        </p:nvSpPr>
        <p:spPr>
          <a:xfrm>
            <a:off x="7440918" y="220486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B50CCD50-E4FD-475D-B49A-D4AA719BD89C}"/>
              </a:ext>
            </a:extLst>
          </p:cNvPr>
          <p:cNvSpPr/>
          <p:nvPr/>
        </p:nvSpPr>
        <p:spPr>
          <a:xfrm>
            <a:off x="7440918" y="436510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A09039E9-52BB-466C-ABEF-D3E3B5DAA076}"/>
              </a:ext>
            </a:extLst>
          </p:cNvPr>
          <p:cNvSpPr/>
          <p:nvPr/>
        </p:nvSpPr>
        <p:spPr>
          <a:xfrm>
            <a:off x="8541240" y="3212976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23CA877-4D72-4493-A03D-4222B393494C}"/>
              </a:ext>
            </a:extLst>
          </p:cNvPr>
          <p:cNvGrpSpPr/>
          <p:nvPr/>
        </p:nvGrpSpPr>
        <p:grpSpPr>
          <a:xfrm>
            <a:off x="1905763" y="2271519"/>
            <a:ext cx="1923945" cy="383764"/>
            <a:chOff x="3434937" y="5905362"/>
            <a:chExt cx="1923945" cy="383764"/>
          </a:xfrm>
          <a:solidFill>
            <a:srgbClr val="E84855"/>
          </a:solidFill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AF4A2491-1BB7-443F-A78F-9818856FB287}"/>
                </a:ext>
              </a:extLst>
            </p:cNvPr>
            <p:cNvSpPr/>
            <p:nvPr/>
          </p:nvSpPr>
          <p:spPr>
            <a:xfrm>
              <a:off x="3434937" y="5905362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BBBE850E-0C65-4C56-A490-27792FABC88F}"/>
                </a:ext>
              </a:extLst>
            </p:cNvPr>
            <p:cNvSpPr/>
            <p:nvPr/>
          </p:nvSpPr>
          <p:spPr>
            <a:xfrm>
              <a:off x="4073920" y="5905362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5C38FAE8-510D-4F87-A181-A7B5733CF91C}"/>
                </a:ext>
              </a:extLst>
            </p:cNvPr>
            <p:cNvSpPr/>
            <p:nvPr/>
          </p:nvSpPr>
          <p:spPr>
            <a:xfrm>
              <a:off x="4716016" y="5905362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795F0F3-D04F-4017-BBA2-D1EC33FE9A65}"/>
              </a:ext>
            </a:extLst>
          </p:cNvPr>
          <p:cNvGrpSpPr/>
          <p:nvPr/>
        </p:nvGrpSpPr>
        <p:grpSpPr>
          <a:xfrm>
            <a:off x="4319972" y="2339396"/>
            <a:ext cx="920302" cy="873580"/>
            <a:chOff x="4319972" y="2339396"/>
            <a:chExt cx="920302" cy="873580"/>
          </a:xfrm>
        </p:grpSpPr>
        <p:cxnSp>
          <p:nvCxnSpPr>
            <p:cNvPr id="141" name="连接符: 曲线 140">
              <a:extLst>
                <a:ext uri="{FF2B5EF4-FFF2-40B4-BE49-F238E27FC236}">
                  <a16:creationId xmlns:a16="http://schemas.microsoft.com/office/drawing/2014/main" id="{A1C8F6E3-A3E3-456F-BA0D-CC344903C690}"/>
                </a:ext>
              </a:extLst>
            </p:cNvPr>
            <p:cNvCxnSpPr>
              <a:cxnSpLocks/>
              <a:stCxn id="131" idx="0"/>
              <a:endCxn id="129" idx="2"/>
            </p:cNvCxnSpPr>
            <p:nvPr/>
          </p:nvCxnSpPr>
          <p:spPr>
            <a:xfrm rot="5400000" flipH="1" flipV="1">
              <a:off x="4366077" y="2338779"/>
              <a:ext cx="828092" cy="92030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7F4163D1-8751-4E81-A6E2-F5EFE10A0A4A}"/>
                </a:ext>
              </a:extLst>
            </p:cNvPr>
            <p:cNvSpPr txBox="1"/>
            <p:nvPr/>
          </p:nvSpPr>
          <p:spPr>
            <a:xfrm>
              <a:off x="4411124" y="233939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547D8A1-0FF7-43E7-A3FE-9CAE91B225B9}"/>
              </a:ext>
            </a:extLst>
          </p:cNvPr>
          <p:cNvGrpSpPr/>
          <p:nvPr/>
        </p:nvGrpSpPr>
        <p:grpSpPr>
          <a:xfrm>
            <a:off x="4319972" y="3573016"/>
            <a:ext cx="920302" cy="972108"/>
            <a:chOff x="4319972" y="1459789"/>
            <a:chExt cx="920302" cy="972108"/>
          </a:xfrm>
        </p:grpSpPr>
        <p:cxnSp>
          <p:nvCxnSpPr>
            <p:cNvPr id="146" name="连接符: 曲线 145">
              <a:extLst>
                <a:ext uri="{FF2B5EF4-FFF2-40B4-BE49-F238E27FC236}">
                  <a16:creationId xmlns:a16="http://schemas.microsoft.com/office/drawing/2014/main" id="{4FA037A3-696F-4966-B567-A7A2AB420329}"/>
                </a:ext>
              </a:extLst>
            </p:cNvPr>
            <p:cNvCxnSpPr>
              <a:cxnSpLocks/>
              <a:stCxn id="131" idx="4"/>
              <a:endCxn id="132" idx="2"/>
            </p:cNvCxnSpPr>
            <p:nvPr/>
          </p:nvCxnSpPr>
          <p:spPr>
            <a:xfrm rot="16200000" flipH="1">
              <a:off x="4294069" y="1485692"/>
              <a:ext cx="972108" cy="92030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B22F2378-EB0D-4166-9FEA-7907B489632A}"/>
                </a:ext>
              </a:extLst>
            </p:cNvPr>
            <p:cNvSpPr txBox="1"/>
            <p:nvPr/>
          </p:nvSpPr>
          <p:spPr>
            <a:xfrm>
              <a:off x="4397602" y="204165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1B180EE-A186-48D1-ADAF-02CB586D44F5}"/>
              </a:ext>
            </a:extLst>
          </p:cNvPr>
          <p:cNvGrpSpPr/>
          <p:nvPr/>
        </p:nvGrpSpPr>
        <p:grpSpPr>
          <a:xfrm>
            <a:off x="1912217" y="2655830"/>
            <a:ext cx="1923945" cy="383764"/>
            <a:chOff x="3038893" y="5805264"/>
            <a:chExt cx="1923945" cy="383764"/>
          </a:xfrm>
          <a:solidFill>
            <a:srgbClr val="E84855"/>
          </a:solidFill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0949BF43-8FD2-4082-9826-A505692868ED}"/>
                </a:ext>
              </a:extLst>
            </p:cNvPr>
            <p:cNvSpPr/>
            <p:nvPr/>
          </p:nvSpPr>
          <p:spPr>
            <a:xfrm>
              <a:off x="3038893" y="5805264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135D04C3-EC3A-4FFC-92E8-C95CF583E85B}"/>
                </a:ext>
              </a:extLst>
            </p:cNvPr>
            <p:cNvSpPr/>
            <p:nvPr/>
          </p:nvSpPr>
          <p:spPr>
            <a:xfrm>
              <a:off x="3677876" y="5805264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D3BFC49-DF8F-4E1F-85C8-A90CDCE13AE1}"/>
                </a:ext>
              </a:extLst>
            </p:cNvPr>
            <p:cNvSpPr/>
            <p:nvPr/>
          </p:nvSpPr>
          <p:spPr>
            <a:xfrm>
              <a:off x="4319972" y="5805264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82B4CB0-6EF1-4C51-B9D2-AC7F1AB210B8}"/>
              </a:ext>
            </a:extLst>
          </p:cNvPr>
          <p:cNvGrpSpPr/>
          <p:nvPr/>
        </p:nvGrpSpPr>
        <p:grpSpPr>
          <a:xfrm>
            <a:off x="5600314" y="2328392"/>
            <a:ext cx="740282" cy="338554"/>
            <a:chOff x="5600314" y="2328392"/>
            <a:chExt cx="740282" cy="338554"/>
          </a:xfrm>
        </p:grpSpPr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E19A3CFA-4CA0-4B94-B092-C5E2C95CB9A5}"/>
                </a:ext>
              </a:extLst>
            </p:cNvPr>
            <p:cNvCxnSpPr>
              <a:cxnSpLocks/>
              <a:stCxn id="129" idx="6"/>
              <a:endCxn id="130" idx="2"/>
            </p:cNvCxnSpPr>
            <p:nvPr/>
          </p:nvCxnSpPr>
          <p:spPr>
            <a:xfrm>
              <a:off x="5600314" y="2384884"/>
              <a:ext cx="7402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CEC28D1E-2C1F-4BD1-B4ED-1CFF67B7D527}"/>
                </a:ext>
              </a:extLst>
            </p:cNvPr>
            <p:cNvSpPr txBox="1"/>
            <p:nvPr/>
          </p:nvSpPr>
          <p:spPr>
            <a:xfrm>
              <a:off x="5755943" y="232839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F271CD51-0436-483D-A7C6-C8BCCADEF6C5}"/>
              </a:ext>
            </a:extLst>
          </p:cNvPr>
          <p:cNvGrpSpPr/>
          <p:nvPr/>
        </p:nvGrpSpPr>
        <p:grpSpPr>
          <a:xfrm>
            <a:off x="5536346" y="2512177"/>
            <a:ext cx="856977" cy="1905654"/>
            <a:chOff x="5386423" y="1630043"/>
            <a:chExt cx="856977" cy="1905654"/>
          </a:xfrm>
        </p:grpSpPr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26FFBC5E-1571-42AE-B0ED-36E466359716}"/>
                </a:ext>
              </a:extLst>
            </p:cNvPr>
            <p:cNvCxnSpPr>
              <a:cxnSpLocks/>
              <a:stCxn id="129" idx="5"/>
              <a:endCxn id="134" idx="1"/>
            </p:cNvCxnSpPr>
            <p:nvPr/>
          </p:nvCxnSpPr>
          <p:spPr>
            <a:xfrm>
              <a:off x="5397664" y="1630043"/>
              <a:ext cx="845736" cy="19056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F3930048-DE16-4B2A-9F8D-293FD90B125C}"/>
                </a:ext>
              </a:extLst>
            </p:cNvPr>
            <p:cNvSpPr txBox="1"/>
            <p:nvPr/>
          </p:nvSpPr>
          <p:spPr>
            <a:xfrm>
              <a:off x="5386423" y="197557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B41835F-DBB2-4DDC-AC2B-B94BF0608B16}"/>
              </a:ext>
            </a:extLst>
          </p:cNvPr>
          <p:cNvGrpSpPr/>
          <p:nvPr/>
        </p:nvGrpSpPr>
        <p:grpSpPr>
          <a:xfrm>
            <a:off x="1911971" y="3038938"/>
            <a:ext cx="1923945" cy="383764"/>
            <a:chOff x="3794977" y="5799434"/>
            <a:chExt cx="1923945" cy="383764"/>
          </a:xfrm>
          <a:solidFill>
            <a:srgbClr val="E84855"/>
          </a:solidFill>
        </p:grpSpPr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ECBBC61A-0FB2-43DF-A300-A3EF52F0234D}"/>
                </a:ext>
              </a:extLst>
            </p:cNvPr>
            <p:cNvSpPr/>
            <p:nvPr/>
          </p:nvSpPr>
          <p:spPr>
            <a:xfrm>
              <a:off x="3794977" y="5799434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2449D362-9B66-4DE6-B7AF-9401BDE7D9A6}"/>
                </a:ext>
              </a:extLst>
            </p:cNvPr>
            <p:cNvSpPr/>
            <p:nvPr/>
          </p:nvSpPr>
          <p:spPr>
            <a:xfrm>
              <a:off x="5076056" y="5799434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39FC695B-22F5-4DD3-B2CE-D3A8733615E8}"/>
                </a:ext>
              </a:extLst>
            </p:cNvPr>
            <p:cNvSpPr/>
            <p:nvPr/>
          </p:nvSpPr>
          <p:spPr>
            <a:xfrm>
              <a:off x="4433960" y="5799434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0A90E436-7B32-4DE7-ABCE-37CEAD868AF1}"/>
              </a:ext>
            </a:extLst>
          </p:cNvPr>
          <p:cNvGrpSpPr/>
          <p:nvPr/>
        </p:nvGrpSpPr>
        <p:grpSpPr>
          <a:xfrm>
            <a:off x="5600314" y="4513009"/>
            <a:ext cx="740282" cy="338554"/>
            <a:chOff x="5481706" y="1987120"/>
            <a:chExt cx="740282" cy="338554"/>
          </a:xfrm>
        </p:grpSpPr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3FDEEDC5-E4F4-4F68-802B-5FFEFC0740CF}"/>
                </a:ext>
              </a:extLst>
            </p:cNvPr>
            <p:cNvCxnSpPr>
              <a:cxnSpLocks/>
              <a:stCxn id="132" idx="6"/>
              <a:endCxn id="134" idx="2"/>
            </p:cNvCxnSpPr>
            <p:nvPr/>
          </p:nvCxnSpPr>
          <p:spPr>
            <a:xfrm>
              <a:off x="5481706" y="2019235"/>
              <a:ext cx="7402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F3AB34CE-5EE7-446D-B727-362A131DE528}"/>
                </a:ext>
              </a:extLst>
            </p:cNvPr>
            <p:cNvSpPr txBox="1"/>
            <p:nvPr/>
          </p:nvSpPr>
          <p:spPr>
            <a:xfrm>
              <a:off x="5609989" y="198712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D94CA4A0-9D34-4C1E-9F9F-BE52F301B504}"/>
              </a:ext>
            </a:extLst>
          </p:cNvPr>
          <p:cNvGrpSpPr/>
          <p:nvPr/>
        </p:nvGrpSpPr>
        <p:grpSpPr>
          <a:xfrm>
            <a:off x="5320180" y="2512177"/>
            <a:ext cx="1073145" cy="1852927"/>
            <a:chOff x="3883969" y="-813186"/>
            <a:chExt cx="1167983" cy="1852927"/>
          </a:xfrm>
        </p:grpSpPr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14D9283-A3B1-4C6C-8AF8-B23A45AE7045}"/>
                </a:ext>
              </a:extLst>
            </p:cNvPr>
            <p:cNvCxnSpPr>
              <a:cxnSpLocks/>
              <a:stCxn id="132" idx="0"/>
              <a:endCxn id="130" idx="3"/>
            </p:cNvCxnSpPr>
            <p:nvPr/>
          </p:nvCxnSpPr>
          <p:spPr>
            <a:xfrm flipV="1">
              <a:off x="3992932" y="-813186"/>
              <a:ext cx="1059020" cy="18529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F8076DC0-B770-4E1D-80B5-FCCEF370CD06}"/>
                </a:ext>
              </a:extLst>
            </p:cNvPr>
            <p:cNvSpPr txBox="1"/>
            <p:nvPr/>
          </p:nvSpPr>
          <p:spPr>
            <a:xfrm>
              <a:off x="3883969" y="52560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8C33D7B-94B4-4178-9BC9-8C12E0479974}"/>
              </a:ext>
            </a:extLst>
          </p:cNvPr>
          <p:cNvGrpSpPr/>
          <p:nvPr/>
        </p:nvGrpSpPr>
        <p:grpSpPr>
          <a:xfrm>
            <a:off x="1910660" y="3426127"/>
            <a:ext cx="1923945" cy="383764"/>
            <a:chOff x="4564240" y="5757174"/>
            <a:chExt cx="1923945" cy="383764"/>
          </a:xfrm>
          <a:solidFill>
            <a:srgbClr val="E84855"/>
          </a:solidFill>
        </p:grpSpPr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E00B3B0C-B9FA-46E1-ADE6-C5DD4E48EB4D}"/>
                </a:ext>
              </a:extLst>
            </p:cNvPr>
            <p:cNvSpPr/>
            <p:nvPr/>
          </p:nvSpPr>
          <p:spPr>
            <a:xfrm>
              <a:off x="5203223" y="5757174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4ECC577F-E5D9-44A7-8F19-EF5A851BB60A}"/>
                </a:ext>
              </a:extLst>
            </p:cNvPr>
            <p:cNvSpPr/>
            <p:nvPr/>
          </p:nvSpPr>
          <p:spPr>
            <a:xfrm>
              <a:off x="5845319" y="5757174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75273FB5-3211-4B5C-801A-0592AFE1AECC}"/>
                </a:ext>
              </a:extLst>
            </p:cNvPr>
            <p:cNvSpPr/>
            <p:nvPr/>
          </p:nvSpPr>
          <p:spPr>
            <a:xfrm>
              <a:off x="4564240" y="5757174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EF5C3381-8A46-4F02-A63A-42FED91BB116}"/>
              </a:ext>
            </a:extLst>
          </p:cNvPr>
          <p:cNvGrpSpPr/>
          <p:nvPr/>
        </p:nvGrpSpPr>
        <p:grpSpPr>
          <a:xfrm>
            <a:off x="5426644" y="1926192"/>
            <a:ext cx="1100322" cy="338554"/>
            <a:chOff x="2766219" y="2842067"/>
            <a:chExt cx="1100322" cy="338554"/>
          </a:xfrm>
        </p:grpSpPr>
        <p:cxnSp>
          <p:nvCxnSpPr>
            <p:cNvPr id="188" name="连接符: 曲线 187">
              <a:extLst>
                <a:ext uri="{FF2B5EF4-FFF2-40B4-BE49-F238E27FC236}">
                  <a16:creationId xmlns:a16="http://schemas.microsoft.com/office/drawing/2014/main" id="{C83EDEAA-064E-46B0-B896-AF2357332C51}"/>
                </a:ext>
              </a:extLst>
            </p:cNvPr>
            <p:cNvCxnSpPr>
              <a:cxnSpLocks/>
              <a:stCxn id="130" idx="0"/>
              <a:endCxn id="129" idx="0"/>
            </p:cNvCxnSpPr>
            <p:nvPr/>
          </p:nvCxnSpPr>
          <p:spPr>
            <a:xfrm rot="16200000" flipV="1">
              <a:off x="3310030" y="2570578"/>
              <a:ext cx="12700" cy="1100322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D3F050DD-BE8E-4C79-8001-63B6578E8EA0}"/>
                </a:ext>
              </a:extLst>
            </p:cNvPr>
            <p:cNvSpPr txBox="1"/>
            <p:nvPr/>
          </p:nvSpPr>
          <p:spPr>
            <a:xfrm>
              <a:off x="3180813" y="284206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5D79D62A-F092-42DD-96C5-D673BF557D36}"/>
              </a:ext>
            </a:extLst>
          </p:cNvPr>
          <p:cNvGrpSpPr/>
          <p:nvPr/>
        </p:nvGrpSpPr>
        <p:grpSpPr>
          <a:xfrm>
            <a:off x="5547587" y="2564904"/>
            <a:ext cx="973029" cy="1852927"/>
            <a:chOff x="3078265" y="-1896444"/>
            <a:chExt cx="1059019" cy="1852927"/>
          </a:xfrm>
        </p:grpSpPr>
        <p:cxnSp>
          <p:nvCxnSpPr>
            <p:cNvPr id="198" name="直接箭头连接符 197">
              <a:extLst>
                <a:ext uri="{FF2B5EF4-FFF2-40B4-BE49-F238E27FC236}">
                  <a16:creationId xmlns:a16="http://schemas.microsoft.com/office/drawing/2014/main" id="{8403C4C8-21B9-4F13-AA90-ADC4B9AED810}"/>
                </a:ext>
              </a:extLst>
            </p:cNvPr>
            <p:cNvCxnSpPr>
              <a:cxnSpLocks/>
              <a:stCxn id="130" idx="4"/>
              <a:endCxn id="132" idx="7"/>
            </p:cNvCxnSpPr>
            <p:nvPr/>
          </p:nvCxnSpPr>
          <p:spPr>
            <a:xfrm flipH="1">
              <a:off x="3078265" y="-1896444"/>
              <a:ext cx="1059019" cy="18529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5BC41007-6727-4A0A-9DF0-D434E3E37192}"/>
                </a:ext>
              </a:extLst>
            </p:cNvPr>
            <p:cNvSpPr txBox="1"/>
            <p:nvPr/>
          </p:nvSpPr>
          <p:spPr>
            <a:xfrm>
              <a:off x="3820159" y="-1603639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1DFE7AA-7FCA-4AF0-B469-0F8020B03771}"/>
              </a:ext>
            </a:extLst>
          </p:cNvPr>
          <p:cNvGrpSpPr/>
          <p:nvPr/>
        </p:nvGrpSpPr>
        <p:grpSpPr>
          <a:xfrm>
            <a:off x="1907359" y="3804771"/>
            <a:ext cx="1923945" cy="383764"/>
            <a:chOff x="4683817" y="5956211"/>
            <a:chExt cx="1923945" cy="383764"/>
          </a:xfrm>
          <a:solidFill>
            <a:srgbClr val="E84855"/>
          </a:solidFill>
        </p:grpSpPr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BBC5D255-E7A0-411B-9229-E671B06F5106}"/>
                </a:ext>
              </a:extLst>
            </p:cNvPr>
            <p:cNvSpPr/>
            <p:nvPr/>
          </p:nvSpPr>
          <p:spPr>
            <a:xfrm>
              <a:off x="4683817" y="5956211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A8E2ED8B-CA78-40AC-A75E-9448864A13DF}"/>
                </a:ext>
              </a:extLst>
            </p:cNvPr>
            <p:cNvSpPr/>
            <p:nvPr/>
          </p:nvSpPr>
          <p:spPr>
            <a:xfrm>
              <a:off x="5322800" y="5956211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1FC0A93E-91F5-4004-A0BD-3A911E43B09F}"/>
                </a:ext>
              </a:extLst>
            </p:cNvPr>
            <p:cNvSpPr/>
            <p:nvPr/>
          </p:nvSpPr>
          <p:spPr>
            <a:xfrm>
              <a:off x="5964896" y="5956211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3A00FDB8-BA2B-4612-9A1C-135B744343BD}"/>
              </a:ext>
            </a:extLst>
          </p:cNvPr>
          <p:cNvGrpSpPr/>
          <p:nvPr/>
        </p:nvGrpSpPr>
        <p:grpSpPr>
          <a:xfrm>
            <a:off x="6593595" y="2512177"/>
            <a:ext cx="900050" cy="1905654"/>
            <a:chOff x="5546017" y="-559952"/>
            <a:chExt cx="900050" cy="1905654"/>
          </a:xfrm>
        </p:grpSpPr>
        <p:cxnSp>
          <p:nvCxnSpPr>
            <p:cNvPr id="207" name="直接箭头连接符 206">
              <a:extLst>
                <a:ext uri="{FF2B5EF4-FFF2-40B4-BE49-F238E27FC236}">
                  <a16:creationId xmlns:a16="http://schemas.microsoft.com/office/drawing/2014/main" id="{800A2EED-813C-402B-A3E0-9B2D2377EE41}"/>
                </a:ext>
              </a:extLst>
            </p:cNvPr>
            <p:cNvCxnSpPr>
              <a:cxnSpLocks/>
              <a:stCxn id="134" idx="7"/>
              <a:endCxn id="135" idx="3"/>
            </p:cNvCxnSpPr>
            <p:nvPr/>
          </p:nvCxnSpPr>
          <p:spPr>
            <a:xfrm flipV="1">
              <a:off x="5600331" y="-559952"/>
              <a:ext cx="845736" cy="19056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7E254F05-4CB4-4D25-B844-4CE66FE82A30}"/>
                </a:ext>
              </a:extLst>
            </p:cNvPr>
            <p:cNvSpPr txBox="1"/>
            <p:nvPr/>
          </p:nvSpPr>
          <p:spPr>
            <a:xfrm>
              <a:off x="5546017" y="66161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BF7F5969-5506-46B2-9E43-D65E3CBB30CB}"/>
              </a:ext>
            </a:extLst>
          </p:cNvPr>
          <p:cNvGrpSpPr/>
          <p:nvPr/>
        </p:nvGrpSpPr>
        <p:grpSpPr>
          <a:xfrm>
            <a:off x="6700636" y="4513009"/>
            <a:ext cx="740282" cy="338554"/>
            <a:chOff x="5006181" y="1855041"/>
            <a:chExt cx="740282" cy="338554"/>
          </a:xfrm>
        </p:grpSpPr>
        <p:cxnSp>
          <p:nvCxnSpPr>
            <p:cNvPr id="213" name="直接箭头连接符 212">
              <a:extLst>
                <a:ext uri="{FF2B5EF4-FFF2-40B4-BE49-F238E27FC236}">
                  <a16:creationId xmlns:a16="http://schemas.microsoft.com/office/drawing/2014/main" id="{B7FA6982-71C0-4317-A6FD-00D139B81442}"/>
                </a:ext>
              </a:extLst>
            </p:cNvPr>
            <p:cNvCxnSpPr>
              <a:cxnSpLocks/>
              <a:stCxn id="134" idx="6"/>
              <a:endCxn id="136" idx="2"/>
            </p:cNvCxnSpPr>
            <p:nvPr/>
          </p:nvCxnSpPr>
          <p:spPr>
            <a:xfrm>
              <a:off x="5006181" y="1887156"/>
              <a:ext cx="7402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文本框 213">
              <a:extLst>
                <a:ext uri="{FF2B5EF4-FFF2-40B4-BE49-F238E27FC236}">
                  <a16:creationId xmlns:a16="http://schemas.microsoft.com/office/drawing/2014/main" id="{0655BF49-B1D1-4917-9561-BB453A3978C3}"/>
                </a:ext>
              </a:extLst>
            </p:cNvPr>
            <p:cNvSpPr txBox="1"/>
            <p:nvPr/>
          </p:nvSpPr>
          <p:spPr>
            <a:xfrm>
              <a:off x="5197409" y="185504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8CF286D-4FB2-446A-A542-B40BB24A90A9}"/>
              </a:ext>
            </a:extLst>
          </p:cNvPr>
          <p:cNvGrpSpPr/>
          <p:nvPr/>
        </p:nvGrpSpPr>
        <p:grpSpPr>
          <a:xfrm>
            <a:off x="1908404" y="4189391"/>
            <a:ext cx="1923945" cy="383764"/>
            <a:chOff x="4585431" y="6012801"/>
            <a:chExt cx="1923945" cy="383764"/>
          </a:xfrm>
          <a:solidFill>
            <a:srgbClr val="E84855"/>
          </a:solidFill>
        </p:grpSpPr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C5436F55-C243-4F23-80F1-BABEF403FE1E}"/>
                </a:ext>
              </a:extLst>
            </p:cNvPr>
            <p:cNvSpPr/>
            <p:nvPr/>
          </p:nvSpPr>
          <p:spPr>
            <a:xfrm>
              <a:off x="5866510" y="6012801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8CBC83C9-68AA-4020-B2BE-9CA8F8FB3059}"/>
                </a:ext>
              </a:extLst>
            </p:cNvPr>
            <p:cNvSpPr/>
            <p:nvPr/>
          </p:nvSpPr>
          <p:spPr>
            <a:xfrm>
              <a:off x="4585431" y="6012801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F0410EFF-9AF9-48EE-803A-73E2F634B1C1}"/>
                </a:ext>
              </a:extLst>
            </p:cNvPr>
            <p:cNvSpPr/>
            <p:nvPr/>
          </p:nvSpPr>
          <p:spPr>
            <a:xfrm>
              <a:off x="5224414" y="6012801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CA7AFD16-886C-4F95-9E77-681B1A359EC5}"/>
              </a:ext>
            </a:extLst>
          </p:cNvPr>
          <p:cNvGrpSpPr/>
          <p:nvPr/>
        </p:nvGrpSpPr>
        <p:grpSpPr>
          <a:xfrm>
            <a:off x="7800958" y="2178438"/>
            <a:ext cx="920302" cy="1034538"/>
            <a:chOff x="4174848" y="1648391"/>
            <a:chExt cx="920302" cy="1034538"/>
          </a:xfrm>
        </p:grpSpPr>
        <p:cxnSp>
          <p:nvCxnSpPr>
            <p:cNvPr id="222" name="连接符: 曲线 221">
              <a:extLst>
                <a:ext uri="{FF2B5EF4-FFF2-40B4-BE49-F238E27FC236}">
                  <a16:creationId xmlns:a16="http://schemas.microsoft.com/office/drawing/2014/main" id="{AF145420-C71A-4C81-8186-8464FB2EE26D}"/>
                </a:ext>
              </a:extLst>
            </p:cNvPr>
            <p:cNvCxnSpPr>
              <a:cxnSpLocks/>
              <a:stCxn id="135" idx="6"/>
              <a:endCxn id="137" idx="0"/>
            </p:cNvCxnSpPr>
            <p:nvPr/>
          </p:nvCxnSpPr>
          <p:spPr>
            <a:xfrm>
              <a:off x="4174848" y="1854837"/>
              <a:ext cx="920302" cy="82809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4D1A13EF-74B1-414C-99BC-C468AABC06BF}"/>
                </a:ext>
              </a:extLst>
            </p:cNvPr>
            <p:cNvSpPr txBox="1"/>
            <p:nvPr/>
          </p:nvSpPr>
          <p:spPr>
            <a:xfrm>
              <a:off x="4382442" y="164839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10CE1D59-0349-40CE-82F4-66E160AE9184}"/>
              </a:ext>
            </a:extLst>
          </p:cNvPr>
          <p:cNvGrpSpPr/>
          <p:nvPr/>
        </p:nvGrpSpPr>
        <p:grpSpPr>
          <a:xfrm>
            <a:off x="6700636" y="2101057"/>
            <a:ext cx="740282" cy="338554"/>
            <a:chOff x="4068406" y="-4954"/>
            <a:chExt cx="740282" cy="338554"/>
          </a:xfrm>
        </p:grpSpPr>
        <p:cxnSp>
          <p:nvCxnSpPr>
            <p:cNvPr id="227" name="直接箭头连接符 226">
              <a:extLst>
                <a:ext uri="{FF2B5EF4-FFF2-40B4-BE49-F238E27FC236}">
                  <a16:creationId xmlns:a16="http://schemas.microsoft.com/office/drawing/2014/main" id="{6C98684C-9D29-471D-925C-C18CCCC613AF}"/>
                </a:ext>
              </a:extLst>
            </p:cNvPr>
            <p:cNvCxnSpPr>
              <a:cxnSpLocks/>
              <a:stCxn id="135" idx="2"/>
              <a:endCxn id="130" idx="6"/>
            </p:cNvCxnSpPr>
            <p:nvPr/>
          </p:nvCxnSpPr>
          <p:spPr>
            <a:xfrm flipH="1">
              <a:off x="4068406" y="278873"/>
              <a:ext cx="7402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CAD32EE3-753A-4FE8-B958-F5A2DB1957D9}"/>
                </a:ext>
              </a:extLst>
            </p:cNvPr>
            <p:cNvSpPr txBox="1"/>
            <p:nvPr/>
          </p:nvSpPr>
          <p:spPr>
            <a:xfrm>
              <a:off x="4312278" y="-495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1F7DF3E-AE2E-4F63-8D9F-2B699F7DAC40}"/>
              </a:ext>
            </a:extLst>
          </p:cNvPr>
          <p:cNvGrpSpPr/>
          <p:nvPr/>
        </p:nvGrpSpPr>
        <p:grpSpPr>
          <a:xfrm>
            <a:off x="1905763" y="4573155"/>
            <a:ext cx="1923945" cy="383764"/>
            <a:chOff x="3496350" y="5709482"/>
            <a:chExt cx="1923945" cy="383764"/>
          </a:xfrm>
          <a:solidFill>
            <a:srgbClr val="E84855"/>
          </a:solidFill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A1DF7D0B-BCDA-4917-9FE5-B2459BCDEA79}"/>
                </a:ext>
              </a:extLst>
            </p:cNvPr>
            <p:cNvSpPr/>
            <p:nvPr/>
          </p:nvSpPr>
          <p:spPr>
            <a:xfrm>
              <a:off x="4135333" y="5709482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65F67E84-18BA-41B0-9208-0C0A869B9E02}"/>
                </a:ext>
              </a:extLst>
            </p:cNvPr>
            <p:cNvSpPr/>
            <p:nvPr/>
          </p:nvSpPr>
          <p:spPr>
            <a:xfrm>
              <a:off x="3496350" y="5709482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851464C4-58E0-4CCE-AAD9-5B5591478362}"/>
                </a:ext>
              </a:extLst>
            </p:cNvPr>
            <p:cNvSpPr/>
            <p:nvPr/>
          </p:nvSpPr>
          <p:spPr>
            <a:xfrm>
              <a:off x="4777429" y="5709482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D453E612-B27B-4FD8-923F-2EE8673195A7}"/>
              </a:ext>
            </a:extLst>
          </p:cNvPr>
          <p:cNvGrpSpPr/>
          <p:nvPr/>
        </p:nvGrpSpPr>
        <p:grpSpPr>
          <a:xfrm>
            <a:off x="6647909" y="2512177"/>
            <a:ext cx="970611" cy="1905654"/>
            <a:chOff x="4344658" y="-2122306"/>
            <a:chExt cx="970611" cy="1905654"/>
          </a:xfrm>
        </p:grpSpPr>
        <p:cxnSp>
          <p:nvCxnSpPr>
            <p:cNvPr id="243" name="直接箭头连接符 242">
              <a:extLst>
                <a:ext uri="{FF2B5EF4-FFF2-40B4-BE49-F238E27FC236}">
                  <a16:creationId xmlns:a16="http://schemas.microsoft.com/office/drawing/2014/main" id="{7EF62681-5F0C-45A1-8D69-657487B66EEF}"/>
                </a:ext>
              </a:extLst>
            </p:cNvPr>
            <p:cNvCxnSpPr>
              <a:cxnSpLocks/>
              <a:stCxn id="136" idx="1"/>
              <a:endCxn id="130" idx="5"/>
            </p:cNvCxnSpPr>
            <p:nvPr/>
          </p:nvCxnSpPr>
          <p:spPr>
            <a:xfrm flipH="1" flipV="1">
              <a:off x="4344658" y="-2122306"/>
              <a:ext cx="845736" cy="19056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DC78F8F9-E1A6-427A-91CB-3A2EFBEEDC55}"/>
                </a:ext>
              </a:extLst>
            </p:cNvPr>
            <p:cNvSpPr txBox="1"/>
            <p:nvPr/>
          </p:nvSpPr>
          <p:spPr>
            <a:xfrm>
              <a:off x="5010377" y="-73522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6DF4C3FB-3842-4E87-9E16-0670DAFD0129}"/>
              </a:ext>
            </a:extLst>
          </p:cNvPr>
          <p:cNvGrpSpPr/>
          <p:nvPr/>
        </p:nvGrpSpPr>
        <p:grpSpPr>
          <a:xfrm>
            <a:off x="7800958" y="3573016"/>
            <a:ext cx="920302" cy="1131806"/>
            <a:chOff x="4177746" y="343878"/>
            <a:chExt cx="920302" cy="1131806"/>
          </a:xfrm>
        </p:grpSpPr>
        <p:cxnSp>
          <p:nvCxnSpPr>
            <p:cNvPr id="246" name="连接符: 曲线 245">
              <a:extLst>
                <a:ext uri="{FF2B5EF4-FFF2-40B4-BE49-F238E27FC236}">
                  <a16:creationId xmlns:a16="http://schemas.microsoft.com/office/drawing/2014/main" id="{A3AF1878-24E0-42CC-A618-C0C9C8AF5CD7}"/>
                </a:ext>
              </a:extLst>
            </p:cNvPr>
            <p:cNvCxnSpPr>
              <a:cxnSpLocks/>
              <a:stCxn id="136" idx="6"/>
              <a:endCxn id="137" idx="4"/>
            </p:cNvCxnSpPr>
            <p:nvPr/>
          </p:nvCxnSpPr>
          <p:spPr>
            <a:xfrm flipV="1">
              <a:off x="4177746" y="343878"/>
              <a:ext cx="920302" cy="97210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FD15AE9B-6DA8-430B-A51F-7605EA1FBC17}"/>
                </a:ext>
              </a:extLst>
            </p:cNvPr>
            <p:cNvSpPr txBox="1"/>
            <p:nvPr/>
          </p:nvSpPr>
          <p:spPr>
            <a:xfrm>
              <a:off x="4445499" y="113713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8CC337B-310C-4CE4-9DA5-2C90F3C5DA37}"/>
              </a:ext>
            </a:extLst>
          </p:cNvPr>
          <p:cNvGrpSpPr/>
          <p:nvPr/>
        </p:nvGrpSpPr>
        <p:grpSpPr>
          <a:xfrm>
            <a:off x="1905369" y="4952655"/>
            <a:ext cx="1923945" cy="383764"/>
            <a:chOff x="4319235" y="5831188"/>
            <a:chExt cx="1923945" cy="383764"/>
          </a:xfrm>
          <a:solidFill>
            <a:srgbClr val="E84855"/>
          </a:solidFill>
        </p:grpSpPr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E0AB20D6-E829-4D6F-A7D8-2C3C533E4DA7}"/>
                </a:ext>
              </a:extLst>
            </p:cNvPr>
            <p:cNvSpPr/>
            <p:nvPr/>
          </p:nvSpPr>
          <p:spPr>
            <a:xfrm>
              <a:off x="4958218" y="5831188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DD4DC222-9191-4CAB-A31C-22FD5A2C853A}"/>
                </a:ext>
              </a:extLst>
            </p:cNvPr>
            <p:cNvSpPr/>
            <p:nvPr/>
          </p:nvSpPr>
          <p:spPr>
            <a:xfrm>
              <a:off x="5600314" y="5831188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EA0B3205-26ED-4A8A-AF31-23A1EC000280}"/>
                </a:ext>
              </a:extLst>
            </p:cNvPr>
            <p:cNvSpPr/>
            <p:nvPr/>
          </p:nvSpPr>
          <p:spPr>
            <a:xfrm>
              <a:off x="4319235" y="5831188"/>
              <a:ext cx="642866" cy="3837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2B6B9525-22CA-4571-8550-CE5565A6ABA6}"/>
              </a:ext>
            </a:extLst>
          </p:cNvPr>
          <p:cNvGrpSpPr/>
          <p:nvPr/>
        </p:nvGrpSpPr>
        <p:grpSpPr>
          <a:xfrm>
            <a:off x="7620938" y="2564904"/>
            <a:ext cx="920302" cy="828092"/>
            <a:chOff x="4302141" y="-875932"/>
            <a:chExt cx="920302" cy="828092"/>
          </a:xfrm>
        </p:grpSpPr>
        <p:cxnSp>
          <p:nvCxnSpPr>
            <p:cNvPr id="262" name="连接符: 曲线 261">
              <a:extLst>
                <a:ext uri="{FF2B5EF4-FFF2-40B4-BE49-F238E27FC236}">
                  <a16:creationId xmlns:a16="http://schemas.microsoft.com/office/drawing/2014/main" id="{11D1FBBB-8C23-4E08-A0EB-C72ACF6D402A}"/>
                </a:ext>
              </a:extLst>
            </p:cNvPr>
            <p:cNvCxnSpPr>
              <a:cxnSpLocks/>
              <a:stCxn id="137" idx="2"/>
              <a:endCxn id="135" idx="4"/>
            </p:cNvCxnSpPr>
            <p:nvPr/>
          </p:nvCxnSpPr>
          <p:spPr>
            <a:xfrm rot="10800000">
              <a:off x="4302141" y="-875932"/>
              <a:ext cx="920302" cy="82809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72E57F7B-1699-4C85-87F3-5C29FD9C3DF8}"/>
                </a:ext>
              </a:extLst>
            </p:cNvPr>
            <p:cNvSpPr txBox="1"/>
            <p:nvPr/>
          </p:nvSpPr>
          <p:spPr>
            <a:xfrm>
              <a:off x="4762684" y="-40265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DE46D2B1-9913-478E-8CE7-583BAA6839D0}"/>
              </a:ext>
            </a:extLst>
          </p:cNvPr>
          <p:cNvGrpSpPr/>
          <p:nvPr/>
        </p:nvGrpSpPr>
        <p:grpSpPr>
          <a:xfrm>
            <a:off x="7620938" y="3392996"/>
            <a:ext cx="920302" cy="972108"/>
            <a:chOff x="4640315" y="-1241028"/>
            <a:chExt cx="920302" cy="972108"/>
          </a:xfrm>
        </p:grpSpPr>
        <p:cxnSp>
          <p:nvCxnSpPr>
            <p:cNvPr id="271" name="连接符: 曲线 270">
              <a:extLst>
                <a:ext uri="{FF2B5EF4-FFF2-40B4-BE49-F238E27FC236}">
                  <a16:creationId xmlns:a16="http://schemas.microsoft.com/office/drawing/2014/main" id="{42A97A37-BB1E-48CC-AACD-D00B044DB6CA}"/>
                </a:ext>
              </a:extLst>
            </p:cNvPr>
            <p:cNvCxnSpPr>
              <a:cxnSpLocks/>
              <a:stCxn id="137" idx="2"/>
              <a:endCxn id="136" idx="0"/>
            </p:cNvCxnSpPr>
            <p:nvPr/>
          </p:nvCxnSpPr>
          <p:spPr>
            <a:xfrm rot="10800000" flipV="1">
              <a:off x="4640315" y="-1241028"/>
              <a:ext cx="920302" cy="97210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6A065B42-769B-458B-A112-65139753E88E}"/>
                </a:ext>
              </a:extLst>
            </p:cNvPr>
            <p:cNvSpPr txBox="1"/>
            <p:nvPr/>
          </p:nvSpPr>
          <p:spPr>
            <a:xfrm>
              <a:off x="5063704" y="-114685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3" name="箭头: 右 272">
            <a:extLst>
              <a:ext uri="{FF2B5EF4-FFF2-40B4-BE49-F238E27FC236}">
                <a16:creationId xmlns:a16="http://schemas.microsoft.com/office/drawing/2014/main" id="{514D4BEF-5651-43EF-899A-3671495FDC7B}"/>
              </a:ext>
            </a:extLst>
          </p:cNvPr>
          <p:cNvSpPr/>
          <p:nvPr/>
        </p:nvSpPr>
        <p:spPr>
          <a:xfrm>
            <a:off x="3885368" y="3302912"/>
            <a:ext cx="224408" cy="184257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00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80F7F6-3511-4FDC-B050-7A9769EB2C1B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29364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遗留问题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B571CE-5AA1-4C64-9D86-B75F6FDD11A3}"/>
              </a:ext>
            </a:extLst>
          </p:cNvPr>
          <p:cNvGrpSpPr/>
          <p:nvPr/>
        </p:nvGrpSpPr>
        <p:grpSpPr>
          <a:xfrm>
            <a:off x="1196751" y="1288264"/>
            <a:ext cx="4131937" cy="2532992"/>
            <a:chOff x="4556936" y="1428296"/>
            <a:chExt cx="4131937" cy="253299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98F5800-C212-437D-9EA0-03496A71C8EC}"/>
                </a:ext>
              </a:extLst>
            </p:cNvPr>
            <p:cNvGrpSpPr/>
            <p:nvPr/>
          </p:nvGrpSpPr>
          <p:grpSpPr>
            <a:xfrm>
              <a:off x="6228184" y="1794571"/>
              <a:ext cx="773553" cy="338554"/>
              <a:chOff x="6228184" y="1794571"/>
              <a:chExt cx="773553" cy="338554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CB61F816-4D6B-4B5C-87E9-90F8D7AC903C}"/>
                  </a:ext>
                </a:extLst>
              </p:cNvPr>
              <p:cNvCxnSpPr>
                <a:cxnSpLocks/>
                <a:stCxn id="125" idx="6"/>
                <a:endCxn id="118" idx="2"/>
              </p:cNvCxnSpPr>
              <p:nvPr/>
            </p:nvCxnSpPr>
            <p:spPr>
              <a:xfrm>
                <a:off x="6228184" y="2101135"/>
                <a:ext cx="77355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315B3E02-B553-43D4-B9BE-C3081ECD55D6}"/>
                  </a:ext>
                </a:extLst>
              </p:cNvPr>
              <p:cNvSpPr txBox="1"/>
              <p:nvPr/>
            </p:nvSpPr>
            <p:spPr>
              <a:xfrm>
                <a:off x="6415224" y="179457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BC2B2BA-7844-49C1-BEA2-C772979ED9C8}"/>
                </a:ext>
              </a:extLst>
            </p:cNvPr>
            <p:cNvGrpSpPr/>
            <p:nvPr/>
          </p:nvGrpSpPr>
          <p:grpSpPr>
            <a:xfrm>
              <a:off x="5112061" y="1887671"/>
              <a:ext cx="756084" cy="605225"/>
              <a:chOff x="5112061" y="1887671"/>
              <a:chExt cx="756084" cy="605225"/>
            </a:xfrm>
          </p:grpSpPr>
          <p:cxnSp>
            <p:nvCxnSpPr>
              <p:cNvPr id="138" name="连接符: 曲线 137">
                <a:extLst>
                  <a:ext uri="{FF2B5EF4-FFF2-40B4-BE49-F238E27FC236}">
                    <a16:creationId xmlns:a16="http://schemas.microsoft.com/office/drawing/2014/main" id="{A8E336B3-1120-427E-B1EA-81A926DAB631}"/>
                  </a:ext>
                </a:extLst>
              </p:cNvPr>
              <p:cNvCxnSpPr>
                <a:cxnSpLocks/>
                <a:stCxn id="115" idx="0"/>
                <a:endCxn id="125" idx="2"/>
              </p:cNvCxnSpPr>
              <p:nvPr/>
            </p:nvCxnSpPr>
            <p:spPr>
              <a:xfrm rot="5400000" flipH="1" flipV="1">
                <a:off x="5294222" y="1918974"/>
                <a:ext cx="391761" cy="75608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BF5425CA-84FB-44DF-8CB8-7178C192C936}"/>
                  </a:ext>
                </a:extLst>
              </p:cNvPr>
              <p:cNvSpPr txBox="1"/>
              <p:nvPr/>
            </p:nvSpPr>
            <p:spPr>
              <a:xfrm>
                <a:off x="5292080" y="188767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7E376F0E-7761-4775-99FA-A0A00FCF9C74}"/>
                </a:ext>
              </a:extLst>
            </p:cNvPr>
            <p:cNvGrpSpPr/>
            <p:nvPr/>
          </p:nvGrpSpPr>
          <p:grpSpPr>
            <a:xfrm>
              <a:off x="5112061" y="2852935"/>
              <a:ext cx="756084" cy="584476"/>
              <a:chOff x="4237829" y="710261"/>
              <a:chExt cx="756084" cy="584476"/>
            </a:xfrm>
          </p:grpSpPr>
          <p:cxnSp>
            <p:nvCxnSpPr>
              <p:cNvPr id="142" name="连接符: 曲线 141">
                <a:extLst>
                  <a:ext uri="{FF2B5EF4-FFF2-40B4-BE49-F238E27FC236}">
                    <a16:creationId xmlns:a16="http://schemas.microsoft.com/office/drawing/2014/main" id="{35B2E63E-8E9D-488A-A9D6-82FC5BBA298A}"/>
                  </a:ext>
                </a:extLst>
              </p:cNvPr>
              <p:cNvCxnSpPr>
                <a:cxnSpLocks/>
                <a:stCxn id="115" idx="4"/>
                <a:endCxn id="126" idx="2"/>
              </p:cNvCxnSpPr>
              <p:nvPr/>
            </p:nvCxnSpPr>
            <p:spPr>
              <a:xfrm rot="16200000" flipH="1">
                <a:off x="4399853" y="548237"/>
                <a:ext cx="432035" cy="75608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07081EA4-C794-41E2-AC22-0338E5CF4ACF}"/>
                  </a:ext>
                </a:extLst>
              </p:cNvPr>
              <p:cNvSpPr txBox="1"/>
              <p:nvPr/>
            </p:nvSpPr>
            <p:spPr>
              <a:xfrm>
                <a:off x="4304018" y="956183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8F92F47-24C1-42B1-BC7D-FBCEEDACC19B}"/>
                </a:ext>
              </a:extLst>
            </p:cNvPr>
            <p:cNvGrpSpPr/>
            <p:nvPr/>
          </p:nvGrpSpPr>
          <p:grpSpPr>
            <a:xfrm>
              <a:off x="5652120" y="2228428"/>
              <a:ext cx="316112" cy="929250"/>
              <a:chOff x="5334651" y="-172003"/>
              <a:chExt cx="604829" cy="2347335"/>
            </a:xfrm>
          </p:grpSpPr>
          <p:cxnSp>
            <p:nvCxnSpPr>
              <p:cNvPr id="173" name="直接箭头连接符 172">
                <a:extLst>
                  <a:ext uri="{FF2B5EF4-FFF2-40B4-BE49-F238E27FC236}">
                    <a16:creationId xmlns:a16="http://schemas.microsoft.com/office/drawing/2014/main" id="{1292D161-78AA-45C4-8FBB-FD6EA60A897A}"/>
                  </a:ext>
                </a:extLst>
              </p:cNvPr>
              <p:cNvCxnSpPr>
                <a:cxnSpLocks/>
                <a:stCxn id="125" idx="3"/>
                <a:endCxn id="126" idx="1"/>
              </p:cNvCxnSpPr>
              <p:nvPr/>
            </p:nvCxnSpPr>
            <p:spPr>
              <a:xfrm>
                <a:off x="5848863" y="-172003"/>
                <a:ext cx="0" cy="23473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72C4A7B8-3BE2-46D0-A0EF-35D0E164F63B}"/>
                  </a:ext>
                </a:extLst>
              </p:cNvPr>
              <p:cNvSpPr txBox="1"/>
              <p:nvPr/>
            </p:nvSpPr>
            <p:spPr>
              <a:xfrm>
                <a:off x="5334651" y="496057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AA5DEAB4-50F5-4D8A-B369-7590362923B7}"/>
                </a:ext>
              </a:extLst>
            </p:cNvPr>
            <p:cNvGrpSpPr/>
            <p:nvPr/>
          </p:nvGrpSpPr>
          <p:grpSpPr>
            <a:xfrm>
              <a:off x="6116744" y="2228428"/>
              <a:ext cx="298480" cy="929250"/>
              <a:chOff x="6296764" y="-169985"/>
              <a:chExt cx="298480" cy="929250"/>
            </a:xfrm>
          </p:grpSpPr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AFF39EC6-3E9F-4CFB-A30F-35AED5E9D2B1}"/>
                  </a:ext>
                </a:extLst>
              </p:cNvPr>
              <p:cNvCxnSpPr>
                <a:cxnSpLocks/>
                <a:stCxn id="126" idx="7"/>
                <a:endCxn id="125" idx="5"/>
              </p:cNvCxnSpPr>
              <p:nvPr/>
            </p:nvCxnSpPr>
            <p:spPr>
              <a:xfrm flipV="1">
                <a:off x="6355477" y="-169985"/>
                <a:ext cx="0" cy="929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081426C1-9B09-423D-AE3D-B39801657D6A}"/>
                  </a:ext>
                </a:extLst>
              </p:cNvPr>
              <p:cNvSpPr txBox="1"/>
              <p:nvPr/>
            </p:nvSpPr>
            <p:spPr>
              <a:xfrm>
                <a:off x="6296764" y="9848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412602F9-2633-4FD3-A663-57D5A0AD0B51}"/>
                </a:ext>
              </a:extLst>
            </p:cNvPr>
            <p:cNvGrpSpPr/>
            <p:nvPr/>
          </p:nvGrpSpPr>
          <p:grpSpPr>
            <a:xfrm>
              <a:off x="6228183" y="3271943"/>
              <a:ext cx="773553" cy="338554"/>
              <a:chOff x="4114977" y="-3191486"/>
              <a:chExt cx="1480068" cy="855205"/>
            </a:xfrm>
          </p:grpSpPr>
          <p:cxnSp>
            <p:nvCxnSpPr>
              <p:cNvPr id="200" name="直接箭头连接符 199">
                <a:extLst>
                  <a:ext uri="{FF2B5EF4-FFF2-40B4-BE49-F238E27FC236}">
                    <a16:creationId xmlns:a16="http://schemas.microsoft.com/office/drawing/2014/main" id="{76E213BA-C4A3-4168-BF9A-2F2905010F2A}"/>
                  </a:ext>
                </a:extLst>
              </p:cNvPr>
              <p:cNvCxnSpPr>
                <a:cxnSpLocks/>
                <a:stCxn id="126" idx="6"/>
                <a:endCxn id="132" idx="2"/>
              </p:cNvCxnSpPr>
              <p:nvPr/>
            </p:nvCxnSpPr>
            <p:spPr>
              <a:xfrm>
                <a:off x="4114973" y="-3158579"/>
                <a:ext cx="148006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D78DB92D-3DCA-49E2-A265-C45C81307C30}"/>
                  </a:ext>
                </a:extLst>
              </p:cNvPr>
              <p:cNvSpPr txBox="1"/>
              <p:nvPr/>
            </p:nvSpPr>
            <p:spPr>
              <a:xfrm>
                <a:off x="4472844" y="-3191486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E7ADF2FA-F235-445F-BD20-88553BDE0DBD}"/>
                </a:ext>
              </a:extLst>
            </p:cNvPr>
            <p:cNvGrpSpPr/>
            <p:nvPr/>
          </p:nvGrpSpPr>
          <p:grpSpPr>
            <a:xfrm>
              <a:off x="7060814" y="1428296"/>
              <a:ext cx="306054" cy="551896"/>
              <a:chOff x="4936579" y="2232356"/>
              <a:chExt cx="306054" cy="551896"/>
            </a:xfrm>
          </p:grpSpPr>
          <p:cxnSp>
            <p:nvCxnSpPr>
              <p:cNvPr id="228" name="连接符: 曲线 227">
                <a:extLst>
                  <a:ext uri="{FF2B5EF4-FFF2-40B4-BE49-F238E27FC236}">
                    <a16:creationId xmlns:a16="http://schemas.microsoft.com/office/drawing/2014/main" id="{74189DB9-944E-422D-A0B4-629C831063EF}"/>
                  </a:ext>
                </a:extLst>
              </p:cNvPr>
              <p:cNvCxnSpPr>
                <a:cxnSpLocks/>
                <a:stCxn id="118" idx="1"/>
                <a:endCxn id="118" idx="7"/>
              </p:cNvCxnSpPr>
              <p:nvPr/>
            </p:nvCxnSpPr>
            <p:spPr>
              <a:xfrm rot="5400000" flipH="1" flipV="1">
                <a:off x="5057522" y="2650609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BB47295A-1E4E-4B24-AE90-A6273C4C5967}"/>
                  </a:ext>
                </a:extLst>
              </p:cNvPr>
              <p:cNvSpPr txBox="1"/>
              <p:nvPr/>
            </p:nvSpPr>
            <p:spPr>
              <a:xfrm>
                <a:off x="4944153" y="2232356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F2B60476-22B4-4E3D-9032-B621A2987ECE}"/>
                </a:ext>
              </a:extLst>
            </p:cNvPr>
            <p:cNvGrpSpPr/>
            <p:nvPr/>
          </p:nvGrpSpPr>
          <p:grpSpPr>
            <a:xfrm>
              <a:off x="7361778" y="1810915"/>
              <a:ext cx="773552" cy="338554"/>
              <a:chOff x="4855016" y="-9352524"/>
              <a:chExt cx="1480066" cy="855205"/>
            </a:xfrm>
          </p:grpSpPr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1E28B537-C644-4269-8727-65F3C1E94B15}"/>
                  </a:ext>
                </a:extLst>
              </p:cNvPr>
              <p:cNvCxnSpPr>
                <a:cxnSpLocks/>
                <a:stCxn id="118" idx="6"/>
                <a:endCxn id="133" idx="2"/>
              </p:cNvCxnSpPr>
              <p:nvPr/>
            </p:nvCxnSpPr>
            <p:spPr>
              <a:xfrm>
                <a:off x="4855006" y="-8619413"/>
                <a:ext cx="148006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C7639403-3E78-4E88-AAE6-86C828F05AD5}"/>
                  </a:ext>
                </a:extLst>
              </p:cNvPr>
              <p:cNvSpPr txBox="1"/>
              <p:nvPr/>
            </p:nvSpPr>
            <p:spPr>
              <a:xfrm>
                <a:off x="5139160" y="-9352524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0" name="组合 249">
              <a:extLst>
                <a:ext uri="{FF2B5EF4-FFF2-40B4-BE49-F238E27FC236}">
                  <a16:creationId xmlns:a16="http://schemas.microsoft.com/office/drawing/2014/main" id="{2B17F1F5-D8C8-4861-BD18-8291793E930B}"/>
                </a:ext>
              </a:extLst>
            </p:cNvPr>
            <p:cNvGrpSpPr/>
            <p:nvPr/>
          </p:nvGrpSpPr>
          <p:grpSpPr>
            <a:xfrm>
              <a:off x="7361777" y="3236579"/>
              <a:ext cx="773552" cy="338554"/>
              <a:chOff x="6274561" y="623581"/>
              <a:chExt cx="773552" cy="338554"/>
            </a:xfrm>
          </p:grpSpPr>
          <p:cxnSp>
            <p:nvCxnSpPr>
              <p:cNvPr id="251" name="直接箭头连接符 250">
                <a:extLst>
                  <a:ext uri="{FF2B5EF4-FFF2-40B4-BE49-F238E27FC236}">
                    <a16:creationId xmlns:a16="http://schemas.microsoft.com/office/drawing/2014/main" id="{79FA6380-91E9-4266-BD20-08726894D713}"/>
                  </a:ext>
                </a:extLst>
              </p:cNvPr>
              <p:cNvCxnSpPr>
                <a:cxnSpLocks/>
                <a:stCxn id="132" idx="6"/>
                <a:endCxn id="134" idx="2"/>
              </p:cNvCxnSpPr>
              <p:nvPr/>
            </p:nvCxnSpPr>
            <p:spPr>
              <a:xfrm>
                <a:off x="6274561" y="671973"/>
                <a:ext cx="7735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7FCD8658-ADCB-4543-A2FD-46B29BF164FE}"/>
                  </a:ext>
                </a:extLst>
              </p:cNvPr>
              <p:cNvSpPr txBox="1"/>
              <p:nvPr/>
            </p:nvSpPr>
            <p:spPr>
              <a:xfrm>
                <a:off x="6485361" y="6235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3" name="组合 252">
              <a:extLst>
                <a:ext uri="{FF2B5EF4-FFF2-40B4-BE49-F238E27FC236}">
                  <a16:creationId xmlns:a16="http://schemas.microsoft.com/office/drawing/2014/main" id="{34629546-129E-40ED-B22F-7479EF7EFD5C}"/>
                </a:ext>
              </a:extLst>
            </p:cNvPr>
            <p:cNvGrpSpPr/>
            <p:nvPr/>
          </p:nvGrpSpPr>
          <p:grpSpPr>
            <a:xfrm>
              <a:off x="7034370" y="3405914"/>
              <a:ext cx="316112" cy="555374"/>
              <a:chOff x="4665197" y="-266317"/>
              <a:chExt cx="316112" cy="555374"/>
            </a:xfrm>
          </p:grpSpPr>
          <p:cxnSp>
            <p:nvCxnSpPr>
              <p:cNvPr id="254" name="连接符: 曲线 253">
                <a:extLst>
                  <a:ext uri="{FF2B5EF4-FFF2-40B4-BE49-F238E27FC236}">
                    <a16:creationId xmlns:a16="http://schemas.microsoft.com/office/drawing/2014/main" id="{64A584B4-13D6-4986-8E3C-4CB1DE5C2DB8}"/>
                  </a:ext>
                </a:extLst>
              </p:cNvPr>
              <p:cNvCxnSpPr>
                <a:cxnSpLocks/>
                <a:stCxn id="132" idx="3"/>
                <a:endCxn id="132" idx="5"/>
              </p:cNvCxnSpPr>
              <p:nvPr/>
            </p:nvCxnSpPr>
            <p:spPr>
              <a:xfrm rot="16200000" flipH="1">
                <a:off x="4812584" y="-387260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83A7A78E-01A3-424D-97B2-BE46D2EFF23B}"/>
                  </a:ext>
                </a:extLst>
              </p:cNvPr>
              <p:cNvSpPr txBox="1"/>
              <p:nvPr/>
            </p:nvSpPr>
            <p:spPr>
              <a:xfrm>
                <a:off x="4665197" y="-49497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5B9C739E-2088-462B-9324-743BAA3F5C00}"/>
                </a:ext>
              </a:extLst>
            </p:cNvPr>
            <p:cNvGrpSpPr/>
            <p:nvPr/>
          </p:nvGrpSpPr>
          <p:grpSpPr>
            <a:xfrm>
              <a:off x="8066118" y="2281155"/>
              <a:ext cx="298480" cy="823796"/>
              <a:chOff x="6901055" y="-1444469"/>
              <a:chExt cx="298480" cy="823796"/>
            </a:xfrm>
          </p:grpSpPr>
          <p:cxnSp>
            <p:nvCxnSpPr>
              <p:cNvPr id="260" name="直接箭头连接符 259">
                <a:extLst>
                  <a:ext uri="{FF2B5EF4-FFF2-40B4-BE49-F238E27FC236}">
                    <a16:creationId xmlns:a16="http://schemas.microsoft.com/office/drawing/2014/main" id="{501B29B1-8A35-43F4-84B3-E76DAD3CD078}"/>
                  </a:ext>
                </a:extLst>
              </p:cNvPr>
              <p:cNvCxnSpPr>
                <a:cxnSpLocks/>
                <a:stCxn id="133" idx="4"/>
                <a:endCxn id="134" idx="0"/>
              </p:cNvCxnSpPr>
              <p:nvPr/>
            </p:nvCxnSpPr>
            <p:spPr>
              <a:xfrm>
                <a:off x="7150286" y="-1444469"/>
                <a:ext cx="0" cy="8237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00D5D510-A344-4806-A27C-B30FBD4731AB}"/>
                  </a:ext>
                </a:extLst>
              </p:cNvPr>
              <p:cNvSpPr txBox="1"/>
              <p:nvPr/>
            </p:nvSpPr>
            <p:spPr>
              <a:xfrm>
                <a:off x="6901055" y="-1290739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49AF5CFD-0569-46C4-9C0B-C5A52FBFF18D}"/>
                </a:ext>
              </a:extLst>
            </p:cNvPr>
            <p:cNvGrpSpPr/>
            <p:nvPr/>
          </p:nvGrpSpPr>
          <p:grpSpPr>
            <a:xfrm>
              <a:off x="7309050" y="2228428"/>
              <a:ext cx="879006" cy="929250"/>
              <a:chOff x="4584246" y="-15209260"/>
              <a:chExt cx="1681836" cy="2347336"/>
            </a:xfrm>
          </p:grpSpPr>
          <p:cxnSp>
            <p:nvCxnSpPr>
              <p:cNvPr id="269" name="直接箭头连接符 268">
                <a:extLst>
                  <a:ext uri="{FF2B5EF4-FFF2-40B4-BE49-F238E27FC236}">
                    <a16:creationId xmlns:a16="http://schemas.microsoft.com/office/drawing/2014/main" id="{78A79913-2EA9-4716-B632-048F35C44F63}"/>
                  </a:ext>
                </a:extLst>
              </p:cNvPr>
              <p:cNvCxnSpPr>
                <a:cxnSpLocks/>
                <a:stCxn id="133" idx="3"/>
                <a:endCxn id="132" idx="7"/>
              </p:cNvCxnSpPr>
              <p:nvPr/>
            </p:nvCxnSpPr>
            <p:spPr>
              <a:xfrm flipH="1">
                <a:off x="4584237" y="-15209254"/>
                <a:ext cx="1681834" cy="2347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文本框 269">
                <a:extLst>
                  <a:ext uri="{FF2B5EF4-FFF2-40B4-BE49-F238E27FC236}">
                    <a16:creationId xmlns:a16="http://schemas.microsoft.com/office/drawing/2014/main" id="{DDF5E236-47E0-4B63-8A50-97466FF1ECD0}"/>
                  </a:ext>
                </a:extLst>
              </p:cNvPr>
              <p:cNvSpPr txBox="1"/>
              <p:nvPr/>
            </p:nvSpPr>
            <p:spPr>
              <a:xfrm>
                <a:off x="5299433" y="-15153987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A693EE0E-E419-4EF8-9823-8C9041A1AABD}"/>
                </a:ext>
              </a:extLst>
            </p:cNvPr>
            <p:cNvGrpSpPr/>
            <p:nvPr/>
          </p:nvGrpSpPr>
          <p:grpSpPr>
            <a:xfrm>
              <a:off x="7309050" y="2228428"/>
              <a:ext cx="879006" cy="962466"/>
              <a:chOff x="6700966" y="-3419928"/>
              <a:chExt cx="879006" cy="962466"/>
            </a:xfrm>
          </p:grpSpPr>
          <p:cxnSp>
            <p:nvCxnSpPr>
              <p:cNvPr id="275" name="直接箭头连接符 274">
                <a:extLst>
                  <a:ext uri="{FF2B5EF4-FFF2-40B4-BE49-F238E27FC236}">
                    <a16:creationId xmlns:a16="http://schemas.microsoft.com/office/drawing/2014/main" id="{640FD6EF-30F0-4A08-96EB-6922F560C1AD}"/>
                  </a:ext>
                </a:extLst>
              </p:cNvPr>
              <p:cNvCxnSpPr>
                <a:cxnSpLocks/>
                <a:stCxn id="134" idx="1"/>
                <a:endCxn id="118" idx="5"/>
              </p:cNvCxnSpPr>
              <p:nvPr/>
            </p:nvCxnSpPr>
            <p:spPr>
              <a:xfrm flipH="1" flipV="1">
                <a:off x="6700966" y="-3419928"/>
                <a:ext cx="879006" cy="929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AADC2160-65A8-43B9-A68B-A9E26F651293}"/>
                  </a:ext>
                </a:extLst>
              </p:cNvPr>
              <p:cNvSpPr txBox="1"/>
              <p:nvPr/>
            </p:nvSpPr>
            <p:spPr>
              <a:xfrm>
                <a:off x="7192847" y="-2796016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4A2D3AD6-455D-4764-91DF-CF9F1C44CA33}"/>
                </a:ext>
              </a:extLst>
            </p:cNvPr>
            <p:cNvGrpSpPr/>
            <p:nvPr/>
          </p:nvGrpSpPr>
          <p:grpSpPr>
            <a:xfrm>
              <a:off x="8372760" y="2228429"/>
              <a:ext cx="316113" cy="929250"/>
              <a:chOff x="6306385" y="-20017669"/>
              <a:chExt cx="604828" cy="2347334"/>
            </a:xfrm>
          </p:grpSpPr>
          <p:cxnSp>
            <p:nvCxnSpPr>
              <p:cNvPr id="278" name="直接箭头连接符 277">
                <a:extLst>
                  <a:ext uri="{FF2B5EF4-FFF2-40B4-BE49-F238E27FC236}">
                    <a16:creationId xmlns:a16="http://schemas.microsoft.com/office/drawing/2014/main" id="{C95A28CE-2D2B-4B4C-A898-550AB4F7FBF9}"/>
                  </a:ext>
                </a:extLst>
              </p:cNvPr>
              <p:cNvCxnSpPr>
                <a:cxnSpLocks/>
                <a:stCxn id="134" idx="7"/>
                <a:endCxn id="133" idx="5"/>
              </p:cNvCxnSpPr>
              <p:nvPr/>
            </p:nvCxnSpPr>
            <p:spPr>
              <a:xfrm flipV="1">
                <a:off x="6440108" y="-20017662"/>
                <a:ext cx="0" cy="2347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文本框 278">
                <a:extLst>
                  <a:ext uri="{FF2B5EF4-FFF2-40B4-BE49-F238E27FC236}">
                    <a16:creationId xmlns:a16="http://schemas.microsoft.com/office/drawing/2014/main" id="{1F6869D1-1725-475C-8227-5453DC1A56A6}"/>
                  </a:ext>
                </a:extLst>
              </p:cNvPr>
              <p:cNvSpPr txBox="1"/>
              <p:nvPr/>
            </p:nvSpPr>
            <p:spPr>
              <a:xfrm>
                <a:off x="6306385" y="-19450717"/>
                <a:ext cx="604828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7" name="组合 476">
              <a:extLst>
                <a:ext uri="{FF2B5EF4-FFF2-40B4-BE49-F238E27FC236}">
                  <a16:creationId xmlns:a16="http://schemas.microsoft.com/office/drawing/2014/main" id="{BD8B673B-BC13-4974-A502-5A675E7EDBAF}"/>
                </a:ext>
              </a:extLst>
            </p:cNvPr>
            <p:cNvGrpSpPr/>
            <p:nvPr/>
          </p:nvGrpSpPr>
          <p:grpSpPr>
            <a:xfrm>
              <a:off x="4556936" y="1921115"/>
              <a:ext cx="3938433" cy="1543876"/>
              <a:chOff x="4556936" y="1921115"/>
              <a:chExt cx="3938433" cy="1543876"/>
            </a:xfrm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D4EE920B-E8AE-4E3D-B3B0-70591E1EBD05}"/>
                  </a:ext>
                </a:extLst>
              </p:cNvPr>
              <p:cNvSpPr/>
              <p:nvPr/>
            </p:nvSpPr>
            <p:spPr>
              <a:xfrm>
                <a:off x="4932040" y="2492896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334DA885-3672-4C14-A27F-F134A3E1B357}"/>
                  </a:ext>
                </a:extLst>
              </p:cNvPr>
              <p:cNvSpPr/>
              <p:nvPr/>
            </p:nvSpPr>
            <p:spPr>
              <a:xfrm>
                <a:off x="7001737" y="1921115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00F4A50E-CC9E-4717-9CD9-9BAB706D3395}"/>
                  </a:ext>
                </a:extLst>
              </p:cNvPr>
              <p:cNvSpPr/>
              <p:nvPr/>
            </p:nvSpPr>
            <p:spPr>
              <a:xfrm>
                <a:off x="5868144" y="1921115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E0BB3B3C-F19C-4FF0-9BF7-330A2A4077A6}"/>
                  </a:ext>
                </a:extLst>
              </p:cNvPr>
              <p:cNvSpPr/>
              <p:nvPr/>
            </p:nvSpPr>
            <p:spPr>
              <a:xfrm>
                <a:off x="5868144" y="310495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ED57F4B-50A4-4DD1-AAEC-9079A96FDD94}"/>
                  </a:ext>
                </a:extLst>
              </p:cNvPr>
              <p:cNvSpPr/>
              <p:nvPr/>
            </p:nvSpPr>
            <p:spPr>
              <a:xfrm>
                <a:off x="7001737" y="3104951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61D38AA5-CB62-4556-87AF-6BE79CBF8D14}"/>
                  </a:ext>
                </a:extLst>
              </p:cNvPr>
              <p:cNvSpPr/>
              <p:nvPr/>
            </p:nvSpPr>
            <p:spPr>
              <a:xfrm>
                <a:off x="8135329" y="1921115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1754B437-F565-446A-AB5B-8108A6CECEF2}"/>
                  </a:ext>
                </a:extLst>
              </p:cNvPr>
              <p:cNvSpPr/>
              <p:nvPr/>
            </p:nvSpPr>
            <p:spPr>
              <a:xfrm>
                <a:off x="8135329" y="3104951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箭头: 右 279">
                <a:extLst>
                  <a:ext uri="{FF2B5EF4-FFF2-40B4-BE49-F238E27FC236}">
                    <a16:creationId xmlns:a16="http://schemas.microsoft.com/office/drawing/2014/main" id="{3F05D444-3E51-4DEE-AF7D-86EAE9A7F6EB}"/>
                  </a:ext>
                </a:extLst>
              </p:cNvPr>
              <p:cNvSpPr/>
              <p:nvPr/>
            </p:nvSpPr>
            <p:spPr>
              <a:xfrm>
                <a:off x="4556936" y="2588671"/>
                <a:ext cx="360040" cy="214759"/>
              </a:xfrm>
              <a:prstGeom prst="rightArrow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1D7471E0-0DDF-46CB-9128-BA6B3B8AB543}"/>
              </a:ext>
            </a:extLst>
          </p:cNvPr>
          <p:cNvGrpSpPr/>
          <p:nvPr/>
        </p:nvGrpSpPr>
        <p:grpSpPr>
          <a:xfrm>
            <a:off x="1146573" y="4154230"/>
            <a:ext cx="3572305" cy="1694813"/>
            <a:chOff x="3099283" y="4865341"/>
            <a:chExt cx="3572305" cy="1694813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71A4FB6E-5265-45BA-A963-74A58A0DF171}"/>
                </a:ext>
              </a:extLst>
            </p:cNvPr>
            <p:cNvSpPr/>
            <p:nvPr/>
          </p:nvSpPr>
          <p:spPr>
            <a:xfrm>
              <a:off x="3491880" y="545486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C3F03C5C-6B3A-4AA4-816E-F0F9F06A8B40}"/>
                </a:ext>
              </a:extLst>
            </p:cNvPr>
            <p:cNvSpPr/>
            <p:nvPr/>
          </p:nvSpPr>
          <p:spPr>
            <a:xfrm>
              <a:off x="4585913" y="497971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08747F3A-B1F2-4405-8A63-CE3BD440C3C8}"/>
                </a:ext>
              </a:extLst>
            </p:cNvPr>
            <p:cNvSpPr/>
            <p:nvPr/>
          </p:nvSpPr>
          <p:spPr>
            <a:xfrm>
              <a:off x="5868144" y="5454865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1" name="箭头: 右 130">
              <a:extLst>
                <a:ext uri="{FF2B5EF4-FFF2-40B4-BE49-F238E27FC236}">
                  <a16:creationId xmlns:a16="http://schemas.microsoft.com/office/drawing/2014/main" id="{55ED907D-E059-44E6-B160-40522CCA4233}"/>
                </a:ext>
              </a:extLst>
            </p:cNvPr>
            <p:cNvSpPr/>
            <p:nvPr/>
          </p:nvSpPr>
          <p:spPr>
            <a:xfrm>
              <a:off x="3099283" y="5527506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5A97922A-D426-47B9-8107-EC599793AC11}"/>
                </a:ext>
              </a:extLst>
            </p:cNvPr>
            <p:cNvCxnSpPr>
              <a:cxnSpLocks/>
              <a:stCxn id="129" idx="3"/>
              <a:endCxn id="149" idx="1"/>
            </p:cNvCxnSpPr>
            <p:nvPr/>
          </p:nvCxnSpPr>
          <p:spPr>
            <a:xfrm>
              <a:off x="4638640" y="5287031"/>
              <a:ext cx="0" cy="851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连接符: 曲线 143">
              <a:extLst>
                <a:ext uri="{FF2B5EF4-FFF2-40B4-BE49-F238E27FC236}">
                  <a16:creationId xmlns:a16="http://schemas.microsoft.com/office/drawing/2014/main" id="{85EE84A8-4339-4B9F-BD76-2E41B2714A23}"/>
                </a:ext>
              </a:extLst>
            </p:cNvPr>
            <p:cNvCxnSpPr>
              <a:cxnSpLocks/>
              <a:stCxn id="128" idx="0"/>
            </p:cNvCxnSpPr>
            <p:nvPr/>
          </p:nvCxnSpPr>
          <p:spPr>
            <a:xfrm rot="5400000" flipH="1" flipV="1">
              <a:off x="3954756" y="4853943"/>
              <a:ext cx="318067" cy="88377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626FBF57-1538-4801-8CEA-9F43E3F9E506}"/>
                </a:ext>
              </a:extLst>
            </p:cNvPr>
            <p:cNvSpPr txBox="1"/>
            <p:nvPr/>
          </p:nvSpPr>
          <p:spPr>
            <a:xfrm>
              <a:off x="3851920" y="490857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656B2C10-4D06-4334-B6E7-047CC3C9E4A6}"/>
                </a:ext>
              </a:extLst>
            </p:cNvPr>
            <p:cNvSpPr/>
            <p:nvPr/>
          </p:nvSpPr>
          <p:spPr>
            <a:xfrm>
              <a:off x="4585913" y="608573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0" name="连接符: 曲线 149">
              <a:extLst>
                <a:ext uri="{FF2B5EF4-FFF2-40B4-BE49-F238E27FC236}">
                  <a16:creationId xmlns:a16="http://schemas.microsoft.com/office/drawing/2014/main" id="{C6397F0A-4E17-4819-84A4-297A92048409}"/>
                </a:ext>
              </a:extLst>
            </p:cNvPr>
            <p:cNvCxnSpPr>
              <a:cxnSpLocks/>
              <a:stCxn id="128" idx="4"/>
              <a:endCxn id="149" idx="2"/>
            </p:cNvCxnSpPr>
            <p:nvPr/>
          </p:nvCxnSpPr>
          <p:spPr>
            <a:xfrm rot="16200000" flipH="1">
              <a:off x="3903480" y="5583324"/>
              <a:ext cx="450852" cy="91401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511F40D1-81A0-4C75-9ECF-4B0EF8B2163F}"/>
                </a:ext>
              </a:extLst>
            </p:cNvPr>
            <p:cNvSpPr txBox="1"/>
            <p:nvPr/>
          </p:nvSpPr>
          <p:spPr>
            <a:xfrm>
              <a:off x="3804944" y="610963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2" name="连接符: 曲线 151">
              <a:extLst>
                <a:ext uri="{FF2B5EF4-FFF2-40B4-BE49-F238E27FC236}">
                  <a16:creationId xmlns:a16="http://schemas.microsoft.com/office/drawing/2014/main" id="{305F7B73-484E-423B-8929-F3E04534939A}"/>
                </a:ext>
              </a:extLst>
            </p:cNvPr>
            <p:cNvCxnSpPr>
              <a:cxnSpLocks/>
              <a:stCxn id="129" idx="6"/>
              <a:endCxn id="130" idx="0"/>
            </p:cNvCxnSpPr>
            <p:nvPr/>
          </p:nvCxnSpPr>
          <p:spPr>
            <a:xfrm>
              <a:off x="4945953" y="5159738"/>
              <a:ext cx="1102211" cy="29512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C2AC8DAF-4DE4-4B90-9F99-ED4C57A17FB2}"/>
                </a:ext>
              </a:extLst>
            </p:cNvPr>
            <p:cNvCxnSpPr>
              <a:cxnSpLocks/>
              <a:stCxn id="149" idx="7"/>
              <a:endCxn id="129" idx="5"/>
            </p:cNvCxnSpPr>
            <p:nvPr/>
          </p:nvCxnSpPr>
          <p:spPr>
            <a:xfrm flipV="1">
              <a:off x="4893226" y="5287031"/>
              <a:ext cx="0" cy="851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280F5E18-6BF0-4ACA-B9F3-7DE132C56AC0}"/>
                </a:ext>
              </a:extLst>
            </p:cNvPr>
            <p:cNvSpPr txBox="1"/>
            <p:nvPr/>
          </p:nvSpPr>
          <p:spPr>
            <a:xfrm>
              <a:off x="5025378" y="486534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ADA1D77E-39CB-4B6D-894F-5A59B2D64CEA}"/>
                </a:ext>
              </a:extLst>
            </p:cNvPr>
            <p:cNvSpPr txBox="1"/>
            <p:nvPr/>
          </p:nvSpPr>
          <p:spPr>
            <a:xfrm>
              <a:off x="4397623" y="550737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6" name="连接符: 曲线 155">
              <a:extLst>
                <a:ext uri="{FF2B5EF4-FFF2-40B4-BE49-F238E27FC236}">
                  <a16:creationId xmlns:a16="http://schemas.microsoft.com/office/drawing/2014/main" id="{554E97C7-8E37-4D21-B835-580C1AC7AE8B}"/>
                </a:ext>
              </a:extLst>
            </p:cNvPr>
            <p:cNvCxnSpPr>
              <a:cxnSpLocks/>
              <a:stCxn id="149" idx="6"/>
              <a:endCxn id="130" idx="4"/>
            </p:cNvCxnSpPr>
            <p:nvPr/>
          </p:nvCxnSpPr>
          <p:spPr>
            <a:xfrm flipV="1">
              <a:off x="4945953" y="5814905"/>
              <a:ext cx="1102211" cy="45085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778E4211-D463-4528-944B-931F8C8DD0D5}"/>
                </a:ext>
              </a:extLst>
            </p:cNvPr>
            <p:cNvSpPr txBox="1"/>
            <p:nvPr/>
          </p:nvSpPr>
          <p:spPr>
            <a:xfrm>
              <a:off x="4865744" y="554347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C5712227-B0EA-40E3-A36E-09AB5E03B3CC}"/>
                </a:ext>
              </a:extLst>
            </p:cNvPr>
            <p:cNvSpPr txBox="1"/>
            <p:nvPr/>
          </p:nvSpPr>
          <p:spPr>
            <a:xfrm>
              <a:off x="5058618" y="622160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9" name="连接符: 曲线 158">
              <a:extLst>
                <a:ext uri="{FF2B5EF4-FFF2-40B4-BE49-F238E27FC236}">
                  <a16:creationId xmlns:a16="http://schemas.microsoft.com/office/drawing/2014/main" id="{AE314172-FDDB-4E67-94F5-D2031412C93D}"/>
                </a:ext>
              </a:extLst>
            </p:cNvPr>
            <p:cNvCxnSpPr>
              <a:cxnSpLocks/>
              <a:stCxn id="130" idx="7"/>
              <a:endCxn id="130" idx="5"/>
            </p:cNvCxnSpPr>
            <p:nvPr/>
          </p:nvCxnSpPr>
          <p:spPr>
            <a:xfrm rot="16200000" flipH="1">
              <a:off x="6048164" y="5634885"/>
              <a:ext cx="254586" cy="12700"/>
            </a:xfrm>
            <a:prstGeom prst="curvedConnector5">
              <a:avLst>
                <a:gd name="adj1" fmla="val -51391"/>
                <a:gd name="adj2" fmla="val 1865071"/>
                <a:gd name="adj3" fmla="val 1491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连接符: 曲线 159">
              <a:extLst>
                <a:ext uri="{FF2B5EF4-FFF2-40B4-BE49-F238E27FC236}">
                  <a16:creationId xmlns:a16="http://schemas.microsoft.com/office/drawing/2014/main" id="{BB6F603D-28C2-41E4-A233-92F76E202E0A}"/>
                </a:ext>
              </a:extLst>
            </p:cNvPr>
            <p:cNvCxnSpPr>
              <a:cxnSpLocks/>
              <a:stCxn id="130" idx="1"/>
              <a:endCxn id="130" idx="3"/>
            </p:cNvCxnSpPr>
            <p:nvPr/>
          </p:nvCxnSpPr>
          <p:spPr>
            <a:xfrm rot="16200000" flipH="1">
              <a:off x="5793578" y="5634885"/>
              <a:ext cx="254586" cy="12700"/>
            </a:xfrm>
            <a:prstGeom prst="curvedConnector5">
              <a:avLst>
                <a:gd name="adj1" fmla="val -58168"/>
                <a:gd name="adj2" fmla="val -2267843"/>
                <a:gd name="adj3" fmla="val 14461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2C330F5B-3D3B-48C9-98E4-71F23DBF03DE}"/>
                </a:ext>
              </a:extLst>
            </p:cNvPr>
            <p:cNvSpPr txBox="1"/>
            <p:nvPr/>
          </p:nvSpPr>
          <p:spPr>
            <a:xfrm>
              <a:off x="5397236" y="543842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92F539A2-4706-4BE5-89FF-444F57C0A01F}"/>
                </a:ext>
              </a:extLst>
            </p:cNvPr>
            <p:cNvSpPr txBox="1"/>
            <p:nvPr/>
          </p:nvSpPr>
          <p:spPr>
            <a:xfrm>
              <a:off x="6355476" y="547635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383F987-F194-40CF-B90D-B0482474BF35}"/>
              </a:ext>
            </a:extLst>
          </p:cNvPr>
          <p:cNvSpPr/>
          <p:nvPr/>
        </p:nvSpPr>
        <p:spPr>
          <a:xfrm>
            <a:off x="3386551" y="1303355"/>
            <a:ext cx="1872207" cy="2530378"/>
          </a:xfrm>
          <a:prstGeom prst="rect">
            <a:avLst/>
          </a:prstGeom>
          <a:noFill/>
          <a:ln w="19050">
            <a:solidFill>
              <a:srgbClr val="E8485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0BA55962-26F0-49B0-BE50-EBD8C4DC54A0}"/>
              </a:ext>
            </a:extLst>
          </p:cNvPr>
          <p:cNvSpPr/>
          <p:nvPr/>
        </p:nvSpPr>
        <p:spPr>
          <a:xfrm>
            <a:off x="6000749" y="4183619"/>
            <a:ext cx="1102211" cy="612648"/>
          </a:xfrm>
          <a:prstGeom prst="wedgeRoundRectCallout">
            <a:avLst>
              <a:gd name="adj1" fmla="val -146619"/>
              <a:gd name="adj2" fmla="val -1336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个终态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EF195F85-A196-4F7B-A11D-2D9CF97E722B}"/>
              </a:ext>
            </a:extLst>
          </p:cNvPr>
          <p:cNvSpPr/>
          <p:nvPr/>
        </p:nvSpPr>
        <p:spPr>
          <a:xfrm>
            <a:off x="3486749" y="4425688"/>
            <a:ext cx="1252477" cy="1001665"/>
          </a:xfrm>
          <a:prstGeom prst="rect">
            <a:avLst/>
          </a:prstGeom>
          <a:noFill/>
          <a:ln w="19050">
            <a:solidFill>
              <a:srgbClr val="E8485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对话气泡: 圆角矩形 163">
            <a:extLst>
              <a:ext uri="{FF2B5EF4-FFF2-40B4-BE49-F238E27FC236}">
                <a16:creationId xmlns:a16="http://schemas.microsoft.com/office/drawing/2014/main" id="{CFC1BB61-DBC3-42FC-BD00-3744798BE433}"/>
              </a:ext>
            </a:extLst>
          </p:cNvPr>
          <p:cNvSpPr/>
          <p:nvPr/>
        </p:nvSpPr>
        <p:spPr>
          <a:xfrm>
            <a:off x="6000748" y="5068302"/>
            <a:ext cx="1102211" cy="612648"/>
          </a:xfrm>
          <a:prstGeom prst="wedgeRoundRectCallout">
            <a:avLst>
              <a:gd name="adj1" fmla="val -174794"/>
              <a:gd name="adj2" fmla="val -276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个终态</a:t>
            </a:r>
          </a:p>
        </p:txBody>
      </p:sp>
      <p:sp>
        <p:nvSpPr>
          <p:cNvPr id="166" name="TextBox 8">
            <a:extLst>
              <a:ext uri="{FF2B5EF4-FFF2-40B4-BE49-F238E27FC236}">
                <a16:creationId xmlns:a16="http://schemas.microsoft.com/office/drawing/2014/main" id="{3C33A809-0D7E-4138-B34D-B8452054A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845" y="1177050"/>
            <a:ext cx="2818155" cy="154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是否可化简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如何化简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怎样才是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最简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7" name="图片 166">
            <a:extLst>
              <a:ext uri="{FF2B5EF4-FFF2-40B4-BE49-F238E27FC236}">
                <a16:creationId xmlns:a16="http://schemas.microsoft.com/office/drawing/2014/main" id="{BA4123B1-CAFE-4FF5-A23E-473738377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221" y="1247770"/>
            <a:ext cx="665246" cy="9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202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化简的目标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8">
                <a:extLst>
                  <a:ext uri="{FF2B5EF4-FFF2-40B4-BE49-F238E27FC236}">
                    <a16:creationId xmlns:a16="http://schemas.microsoft.com/office/drawing/2014/main" id="{3C33A809-0D7E-4138-B34D-B8452054AC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784976" cy="1022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寻找一个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状态数比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最终目标是找到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状态最少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的那个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′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66" name="TextBox 8">
                <a:extLst>
                  <a:ext uri="{FF2B5EF4-FFF2-40B4-BE49-F238E27FC236}">
                    <a16:creationId xmlns:a16="http://schemas.microsoft.com/office/drawing/2014/main" id="{3C33A809-0D7E-4138-B34D-B8452054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784976" cy="1022652"/>
              </a:xfrm>
              <a:prstGeom prst="rect">
                <a:avLst/>
              </a:prstGeom>
              <a:blipFill>
                <a:blip r:embed="rId4"/>
                <a:stretch>
                  <a:fillRect l="-624" b="-95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2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词法分析器的任务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词法分析器的任务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515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程序语言的单词符号一般分为以下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：由程序语言定义的有固定意义的标识符，有时称为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保留字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基本字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语言中的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标识符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：用来表示各种名字，如变量名、数组名、过程名等。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：一般有整型、实型、布尔型、文字型等等，如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100, 3.1415926, true, “sample”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：如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、*、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界符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：如逗号、分号、括号、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/*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、*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</a:t>
            </a:r>
            <a:endParaRPr lang="zh-CN" altLang="en-US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基本字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界符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都是确定的，一般只有几十个或上百个。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标识符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的数量一般不加限制，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标识符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一般有长度限制。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942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等价状态和可区别状态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9E7008B6-CFB8-4B86-A271-57E61A0512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4662165"/>
                <a:ext cx="8856984" cy="1964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等价状态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：如果状态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等价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的，则以下两个条件要同时满足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出发能读出某个字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而停在终态，那么从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出发也能读出字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停在终态；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出发能读出某个字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而停在终态，那么从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出发也能读出字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停在终态。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可区别状态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：如果状态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不等价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，则称它们是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可区别的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9E7008B6-CFB8-4B86-A271-57E61A051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4662165"/>
                <a:ext cx="8856984" cy="1964449"/>
              </a:xfrm>
              <a:prstGeom prst="rect">
                <a:avLst/>
              </a:prstGeom>
              <a:blipFill>
                <a:blip r:embed="rId3"/>
                <a:stretch>
                  <a:fillRect l="-620" r="-207" b="-46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599EDB3-E7EB-4DF5-8492-8F6C1B94CE56}"/>
              </a:ext>
            </a:extLst>
          </p:cNvPr>
          <p:cNvSpPr/>
          <p:nvPr/>
        </p:nvSpPr>
        <p:spPr>
          <a:xfrm>
            <a:off x="3975518" y="1176782"/>
            <a:ext cx="982796" cy="1833805"/>
          </a:xfrm>
          <a:prstGeom prst="round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3FF9E62-7353-4531-B634-B189DBA68FAD}"/>
              </a:ext>
            </a:extLst>
          </p:cNvPr>
          <p:cNvGrpSpPr/>
          <p:nvPr/>
        </p:nvGrpSpPr>
        <p:grpSpPr>
          <a:xfrm>
            <a:off x="2195736" y="1229837"/>
            <a:ext cx="4176464" cy="1718799"/>
            <a:chOff x="2051720" y="3160418"/>
            <a:chExt cx="4176464" cy="171879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909D3FE-9CD3-48EE-8C25-AEF64B930B95}"/>
                </a:ext>
              </a:extLst>
            </p:cNvPr>
            <p:cNvSpPr/>
            <p:nvPr/>
          </p:nvSpPr>
          <p:spPr>
            <a:xfrm>
              <a:off x="4139411" y="319516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5309805-AB52-4EC4-ADCD-D3A6D47E04BF}"/>
                </a:ext>
              </a:extLst>
            </p:cNvPr>
            <p:cNvSpPr/>
            <p:nvPr/>
          </p:nvSpPr>
          <p:spPr>
            <a:xfrm>
              <a:off x="4139411" y="448646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0689242-79F4-49CE-9381-540E5CB9A4AC}"/>
                </a:ext>
              </a:extLst>
            </p:cNvPr>
            <p:cNvSpPr/>
            <p:nvPr/>
          </p:nvSpPr>
          <p:spPr>
            <a:xfrm>
              <a:off x="2458396" y="384081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FC764424-5763-4B6E-B0FE-5F1BB0B7C324}"/>
                </a:ext>
              </a:extLst>
            </p:cNvPr>
            <p:cNvSpPr/>
            <p:nvPr/>
          </p:nvSpPr>
          <p:spPr>
            <a:xfrm>
              <a:off x="2051720" y="3925991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724A5D5-0E63-466E-AAB0-CE29D2E84E42}"/>
                </a:ext>
              </a:extLst>
            </p:cNvPr>
            <p:cNvSpPr/>
            <p:nvPr/>
          </p:nvSpPr>
          <p:spPr>
            <a:xfrm>
              <a:off x="5868144" y="3840816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DD9EE1C1-C0CD-4523-8032-643564179CC1}"/>
                </a:ext>
              </a:extLst>
            </p:cNvPr>
            <p:cNvCxnSpPr>
              <a:cxnSpLocks/>
              <a:stCxn id="12" idx="4"/>
              <a:endCxn id="11" idx="2"/>
            </p:cNvCxnSpPr>
            <p:nvPr/>
          </p:nvCxnSpPr>
          <p:spPr>
            <a:xfrm rot="16200000" flipH="1">
              <a:off x="3156100" y="3683171"/>
              <a:ext cx="465627" cy="1500995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B0A19D3-B227-456C-9115-508A2D160245}"/>
                </a:ext>
              </a:extLst>
            </p:cNvPr>
            <p:cNvSpPr txBox="1"/>
            <p:nvPr/>
          </p:nvSpPr>
          <p:spPr>
            <a:xfrm>
              <a:off x="3086352" y="316041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A756441E-9E8F-4D8E-B17D-17C3021FECB0}"/>
                </a:ext>
              </a:extLst>
            </p:cNvPr>
            <p:cNvCxnSpPr>
              <a:cxnSpLocks/>
              <a:stCxn id="12" idx="0"/>
              <a:endCxn id="9" idx="2"/>
            </p:cNvCxnSpPr>
            <p:nvPr/>
          </p:nvCxnSpPr>
          <p:spPr>
            <a:xfrm rot="5400000" flipH="1" flipV="1">
              <a:off x="3156099" y="2857505"/>
              <a:ext cx="465628" cy="1500995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CA0504B7-A599-43E3-A25F-001B65F05269}"/>
                </a:ext>
              </a:extLst>
            </p:cNvPr>
            <p:cNvCxnSpPr>
              <a:cxnSpLocks/>
              <a:stCxn id="9" idx="6"/>
              <a:endCxn id="17" idx="0"/>
            </p:cNvCxnSpPr>
            <p:nvPr/>
          </p:nvCxnSpPr>
          <p:spPr>
            <a:xfrm>
              <a:off x="4499451" y="3375188"/>
              <a:ext cx="1548713" cy="46562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E8758D90-3933-4CF1-8156-DCD23BBB0AE1}"/>
                </a:ext>
              </a:extLst>
            </p:cNvPr>
            <p:cNvCxnSpPr>
              <a:cxnSpLocks/>
              <a:stCxn id="11" idx="6"/>
              <a:endCxn id="17" idx="4"/>
            </p:cNvCxnSpPr>
            <p:nvPr/>
          </p:nvCxnSpPr>
          <p:spPr>
            <a:xfrm flipV="1">
              <a:off x="4499451" y="4200856"/>
              <a:ext cx="1548713" cy="46562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A6B6CBA-EAEC-4788-90E1-7FE98DFDD2D9}"/>
                </a:ext>
              </a:extLst>
            </p:cNvPr>
            <p:cNvSpPr txBox="1"/>
            <p:nvPr/>
          </p:nvSpPr>
          <p:spPr>
            <a:xfrm>
              <a:off x="3067453" y="4527989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B3EC1BD-A399-4667-96AF-600E09E3C9B5}"/>
                </a:ext>
              </a:extLst>
            </p:cNvPr>
            <p:cNvSpPr txBox="1"/>
            <p:nvPr/>
          </p:nvSpPr>
          <p:spPr>
            <a:xfrm>
              <a:off x="5185179" y="3162819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B101F02-FBCD-4EDD-B8F3-BDFA8F99B39B}"/>
                </a:ext>
              </a:extLst>
            </p:cNvPr>
            <p:cNvSpPr txBox="1"/>
            <p:nvPr/>
          </p:nvSpPr>
          <p:spPr>
            <a:xfrm>
              <a:off x="5174337" y="454066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箭头: 下 31">
            <a:extLst>
              <a:ext uri="{FF2B5EF4-FFF2-40B4-BE49-F238E27FC236}">
                <a16:creationId xmlns:a16="http://schemas.microsoft.com/office/drawing/2014/main" id="{B8F8C8EA-EAAB-48E3-ABC0-F85B2AE3F0BF}"/>
              </a:ext>
            </a:extLst>
          </p:cNvPr>
          <p:cNvSpPr/>
          <p:nvPr/>
        </p:nvSpPr>
        <p:spPr>
          <a:xfrm>
            <a:off x="4151407" y="3100686"/>
            <a:ext cx="484632" cy="2856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7DC68D5-A022-44C4-802F-64465143EB0D}"/>
              </a:ext>
            </a:extLst>
          </p:cNvPr>
          <p:cNvGrpSpPr/>
          <p:nvPr/>
        </p:nvGrpSpPr>
        <p:grpSpPr>
          <a:xfrm>
            <a:off x="2267744" y="3298619"/>
            <a:ext cx="4176464" cy="1421600"/>
            <a:chOff x="2123728" y="5400487"/>
            <a:chExt cx="4176464" cy="1421600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86C7BA5-20AA-40FA-92E2-D36F22DEABA2}"/>
                </a:ext>
              </a:extLst>
            </p:cNvPr>
            <p:cNvSpPr txBox="1"/>
            <p:nvPr/>
          </p:nvSpPr>
          <p:spPr>
            <a:xfrm>
              <a:off x="2969662" y="648353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8FAF0CDF-7911-451B-A5C7-678BEC328478}"/>
                </a:ext>
              </a:extLst>
            </p:cNvPr>
            <p:cNvGrpSpPr/>
            <p:nvPr/>
          </p:nvGrpSpPr>
          <p:grpSpPr>
            <a:xfrm>
              <a:off x="2123728" y="5400487"/>
              <a:ext cx="4176464" cy="889356"/>
              <a:chOff x="2123728" y="5400487"/>
              <a:chExt cx="4176464" cy="88935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7700A11-5E6B-4317-BC5B-282BFD786894}"/>
                  </a:ext>
                </a:extLst>
              </p:cNvPr>
              <p:cNvSpPr/>
              <p:nvPr/>
            </p:nvSpPr>
            <p:spPr>
              <a:xfrm>
                <a:off x="4168028" y="5923453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52FA25F-E1CB-4B7F-A8C0-563314A76C77}"/>
                  </a:ext>
                </a:extLst>
              </p:cNvPr>
              <p:cNvSpPr/>
              <p:nvPr/>
            </p:nvSpPr>
            <p:spPr>
              <a:xfrm>
                <a:off x="2530404" y="5923453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D7BB7ED2-D9F2-4DD0-A85A-0E11D180A031}"/>
                  </a:ext>
                </a:extLst>
              </p:cNvPr>
              <p:cNvSpPr/>
              <p:nvPr/>
            </p:nvSpPr>
            <p:spPr>
              <a:xfrm>
                <a:off x="2123728" y="5996094"/>
                <a:ext cx="360040" cy="214759"/>
              </a:xfrm>
              <a:prstGeom prst="rightArrow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ADB925AF-EAE8-4D64-9719-2176000D46D0}"/>
                  </a:ext>
                </a:extLst>
              </p:cNvPr>
              <p:cNvSpPr/>
              <p:nvPr/>
            </p:nvSpPr>
            <p:spPr>
              <a:xfrm>
                <a:off x="5940152" y="5923453"/>
                <a:ext cx="360040" cy="360040"/>
              </a:xfrm>
              <a:prstGeom prst="ellipse">
                <a:avLst/>
              </a:prstGeom>
              <a:noFill/>
              <a:ln w="381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3" name="连接符: 曲线 42">
                <a:extLst>
                  <a:ext uri="{FF2B5EF4-FFF2-40B4-BE49-F238E27FC236}">
                    <a16:creationId xmlns:a16="http://schemas.microsoft.com/office/drawing/2014/main" id="{694270B6-A1FD-4A37-AA65-AB4C84AA4A5C}"/>
                  </a:ext>
                </a:extLst>
              </p:cNvPr>
              <p:cNvCxnSpPr>
                <a:cxnSpLocks/>
                <a:stCxn id="40" idx="4"/>
                <a:endCxn id="38" idx="4"/>
              </p:cNvCxnSpPr>
              <p:nvPr/>
            </p:nvCxnSpPr>
            <p:spPr>
              <a:xfrm rot="16200000" flipH="1">
                <a:off x="3529236" y="5464681"/>
                <a:ext cx="12700" cy="1637624"/>
              </a:xfrm>
              <a:prstGeom prst="curved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F41A38C-90BA-4D6A-B13E-4FB729B76162}"/>
                  </a:ext>
                </a:extLst>
              </p:cNvPr>
              <p:cNvSpPr txBox="1"/>
              <p:nvPr/>
            </p:nvSpPr>
            <p:spPr>
              <a:xfrm>
                <a:off x="3139461" y="5400487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连接符: 曲线 44">
                <a:extLst>
                  <a:ext uri="{FF2B5EF4-FFF2-40B4-BE49-F238E27FC236}">
                    <a16:creationId xmlns:a16="http://schemas.microsoft.com/office/drawing/2014/main" id="{EB9ACCE0-9F3D-4A68-8B08-5D1AC691D478}"/>
                  </a:ext>
                </a:extLst>
              </p:cNvPr>
              <p:cNvCxnSpPr>
                <a:cxnSpLocks/>
                <a:stCxn id="40" idx="0"/>
                <a:endCxn id="38" idx="0"/>
              </p:cNvCxnSpPr>
              <p:nvPr/>
            </p:nvCxnSpPr>
            <p:spPr>
              <a:xfrm rot="5400000" flipH="1" flipV="1">
                <a:off x="3529236" y="5104641"/>
                <a:ext cx="12700" cy="1637624"/>
              </a:xfrm>
              <a:prstGeom prst="curved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72C5387-0A8C-4534-BEB7-2A8346FA2C95}"/>
                  </a:ext>
                </a:extLst>
              </p:cNvPr>
              <p:cNvSpPr txBox="1"/>
              <p:nvPr/>
            </p:nvSpPr>
            <p:spPr>
              <a:xfrm>
                <a:off x="5110878" y="5780435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B773BCF2-6266-44D3-AC54-81F352C1D99A}"/>
                  </a:ext>
                </a:extLst>
              </p:cNvPr>
              <p:cNvCxnSpPr>
                <a:cxnSpLocks/>
                <a:stCxn id="38" idx="6"/>
                <a:endCxn id="42" idx="2"/>
              </p:cNvCxnSpPr>
              <p:nvPr/>
            </p:nvCxnSpPr>
            <p:spPr>
              <a:xfrm>
                <a:off x="4528068" y="6103473"/>
                <a:ext cx="141208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103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3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等价状态的情况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AA1D0392-315F-485A-A59F-06BDDF6F8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02" y="1160500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通过所有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弧可以到达的状态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等价，那么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等价。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A20BC08-5509-4A7B-9DE6-DF46D4FC9B38}"/>
              </a:ext>
            </a:extLst>
          </p:cNvPr>
          <p:cNvGrpSpPr/>
          <p:nvPr/>
        </p:nvGrpSpPr>
        <p:grpSpPr>
          <a:xfrm>
            <a:off x="2627784" y="1844824"/>
            <a:ext cx="3424515" cy="1371488"/>
            <a:chOff x="2635563" y="2143151"/>
            <a:chExt cx="3424515" cy="137148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7700A11-5E6B-4317-BC5B-282BFD786894}"/>
                </a:ext>
              </a:extLst>
            </p:cNvPr>
            <p:cNvSpPr/>
            <p:nvPr/>
          </p:nvSpPr>
          <p:spPr>
            <a:xfrm>
              <a:off x="4315575" y="228002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52FA25F-E1CB-4B7F-A8C0-563314A76C77}"/>
                </a:ext>
              </a:extLst>
            </p:cNvPr>
            <p:cNvSpPr/>
            <p:nvPr/>
          </p:nvSpPr>
          <p:spPr>
            <a:xfrm>
              <a:off x="2635563" y="228002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DB925AF-EAE8-4D64-9719-2176000D46D0}"/>
                </a:ext>
              </a:extLst>
            </p:cNvPr>
            <p:cNvSpPr/>
            <p:nvPr/>
          </p:nvSpPr>
          <p:spPr>
            <a:xfrm>
              <a:off x="5700038" y="2717312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连接符: 曲线 42">
              <a:extLst>
                <a:ext uri="{FF2B5EF4-FFF2-40B4-BE49-F238E27FC236}">
                  <a16:creationId xmlns:a16="http://schemas.microsoft.com/office/drawing/2014/main" id="{694270B6-A1FD-4A37-AA65-AB4C84AA4A5C}"/>
                </a:ext>
              </a:extLst>
            </p:cNvPr>
            <p:cNvCxnSpPr>
              <a:cxnSpLocks/>
              <a:stCxn id="38" idx="6"/>
              <a:endCxn id="42" idx="0"/>
            </p:cNvCxnSpPr>
            <p:nvPr/>
          </p:nvCxnSpPr>
          <p:spPr>
            <a:xfrm>
              <a:off x="4675615" y="2460045"/>
              <a:ext cx="1204443" cy="25726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F41A38C-90BA-4D6A-B13E-4FB729B76162}"/>
                </a:ext>
              </a:extLst>
            </p:cNvPr>
            <p:cNvSpPr txBox="1"/>
            <p:nvPr/>
          </p:nvSpPr>
          <p:spPr>
            <a:xfrm>
              <a:off x="3387889" y="214315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连接符: 曲线 44">
              <a:extLst>
                <a:ext uri="{FF2B5EF4-FFF2-40B4-BE49-F238E27FC236}">
                  <a16:creationId xmlns:a16="http://schemas.microsoft.com/office/drawing/2014/main" id="{EB9ACCE0-9F3D-4A68-8B08-5D1AC691D478}"/>
                </a:ext>
              </a:extLst>
            </p:cNvPr>
            <p:cNvCxnSpPr>
              <a:cxnSpLocks/>
              <a:stCxn id="46" idx="6"/>
              <a:endCxn id="42" idx="4"/>
            </p:cNvCxnSpPr>
            <p:nvPr/>
          </p:nvCxnSpPr>
          <p:spPr>
            <a:xfrm flipV="1">
              <a:off x="4675615" y="3077352"/>
              <a:ext cx="1204443" cy="25726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B773BCF2-6266-44D3-AC54-81F352C1D99A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>
              <a:off x="2995603" y="2460045"/>
              <a:ext cx="131997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1F5FCB1-7CA7-4777-B194-BF2455451FA2}"/>
                </a:ext>
              </a:extLst>
            </p:cNvPr>
            <p:cNvSpPr/>
            <p:nvPr/>
          </p:nvSpPr>
          <p:spPr>
            <a:xfrm>
              <a:off x="4315575" y="315459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CC7B019-B8AD-4E1A-894D-9807FC21BAF7}"/>
                </a:ext>
              </a:extLst>
            </p:cNvPr>
            <p:cNvSpPr/>
            <p:nvPr/>
          </p:nvSpPr>
          <p:spPr>
            <a:xfrm>
              <a:off x="2635563" y="315459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E510BFE4-DC21-4BC5-A136-386213419665}"/>
                </a:ext>
              </a:extLst>
            </p:cNvPr>
            <p:cNvCxnSpPr>
              <a:cxnSpLocks/>
              <a:stCxn id="47" idx="6"/>
              <a:endCxn id="46" idx="2"/>
            </p:cNvCxnSpPr>
            <p:nvPr/>
          </p:nvCxnSpPr>
          <p:spPr>
            <a:xfrm>
              <a:off x="2995603" y="3334619"/>
              <a:ext cx="131997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AE567C1-1A44-4CD8-8CD1-64B4C1F6F661}"/>
                </a:ext>
              </a:extLst>
            </p:cNvPr>
            <p:cNvSpPr txBox="1"/>
            <p:nvPr/>
          </p:nvSpPr>
          <p:spPr>
            <a:xfrm>
              <a:off x="3387889" y="303670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8E70ACE-3C97-42BC-9A9B-0EE9E7CDED60}"/>
                </a:ext>
              </a:extLst>
            </p:cNvPr>
            <p:cNvSpPr txBox="1"/>
            <p:nvPr/>
          </p:nvSpPr>
          <p:spPr>
            <a:xfrm>
              <a:off x="4972779" y="2200758"/>
              <a:ext cx="3465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C52D59-0288-4774-A62A-E6DFE50AC621}"/>
                </a:ext>
              </a:extLst>
            </p:cNvPr>
            <p:cNvSpPr txBox="1"/>
            <p:nvPr/>
          </p:nvSpPr>
          <p:spPr>
            <a:xfrm>
              <a:off x="4961471" y="3023499"/>
              <a:ext cx="3465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AutoShape 4">
            <a:extLst>
              <a:ext uri="{FF2B5EF4-FFF2-40B4-BE49-F238E27FC236}">
                <a16:creationId xmlns:a16="http://schemas.microsoft.com/office/drawing/2014/main" id="{B76FC88E-2293-4B46-B0C8-C79E947AF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3860800"/>
            <a:ext cx="7200900" cy="2016125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分别到达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能接受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必能接受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必可接受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能接受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必能接受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必可接受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0871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可区别状态的情况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AA1D0392-315F-485A-A59F-06BDDF6F82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1960" y="1201376"/>
                <a:ext cx="4680520" cy="34568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终态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非终态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是可区别的；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有射出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的状态和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没有射出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的状态可区别的；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可区别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可区别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，对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的任意等价状态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均没有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弧到达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可区别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AA1D0392-315F-485A-A59F-06BDDF6F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1960" y="1201376"/>
                <a:ext cx="4680520" cy="3456844"/>
              </a:xfrm>
              <a:prstGeom prst="rect">
                <a:avLst/>
              </a:prstGeom>
              <a:blipFill>
                <a:blip r:embed="rId3"/>
                <a:stretch>
                  <a:fillRect l="-1172" r="-521" b="-21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椭圆 21">
            <a:extLst>
              <a:ext uri="{FF2B5EF4-FFF2-40B4-BE49-F238E27FC236}">
                <a16:creationId xmlns:a16="http://schemas.microsoft.com/office/drawing/2014/main" id="{80557F57-F2F6-4C44-A1F7-2F46CD1F6EC1}"/>
              </a:ext>
            </a:extLst>
          </p:cNvPr>
          <p:cNvSpPr/>
          <p:nvPr/>
        </p:nvSpPr>
        <p:spPr>
          <a:xfrm>
            <a:off x="1763688" y="162639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E472688-8006-4FE1-A1D3-3B7FFBD99E62}"/>
              </a:ext>
            </a:extLst>
          </p:cNvPr>
          <p:cNvSpPr/>
          <p:nvPr/>
        </p:nvSpPr>
        <p:spPr>
          <a:xfrm>
            <a:off x="1763688" y="291768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04C72B0-815D-445E-AE36-6269BDF1747E}"/>
              </a:ext>
            </a:extLst>
          </p:cNvPr>
          <p:cNvSpPr/>
          <p:nvPr/>
        </p:nvSpPr>
        <p:spPr>
          <a:xfrm>
            <a:off x="658196" y="227203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14444AE7-D696-403C-92A1-85D1C62D3801}"/>
              </a:ext>
            </a:extLst>
          </p:cNvPr>
          <p:cNvSpPr/>
          <p:nvPr/>
        </p:nvSpPr>
        <p:spPr>
          <a:xfrm>
            <a:off x="251520" y="2357213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AE4A573-8AFE-42DA-ADD8-BDB84382B287}"/>
              </a:ext>
            </a:extLst>
          </p:cNvPr>
          <p:cNvSpPr/>
          <p:nvPr/>
        </p:nvSpPr>
        <p:spPr>
          <a:xfrm>
            <a:off x="2987824" y="2272038"/>
            <a:ext cx="360040" cy="360040"/>
          </a:xfrm>
          <a:prstGeom prst="ellipse">
            <a:avLst/>
          </a:prstGeom>
          <a:noFill/>
          <a:ln w="381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69B139E5-9D2F-4836-817C-3AE0B90AD1C2}"/>
              </a:ext>
            </a:extLst>
          </p:cNvPr>
          <p:cNvCxnSpPr>
            <a:cxnSpLocks/>
            <a:stCxn id="24" idx="4"/>
            <a:endCxn id="23" idx="2"/>
          </p:cNvCxnSpPr>
          <p:nvPr/>
        </p:nvCxnSpPr>
        <p:spPr>
          <a:xfrm rot="16200000" flipH="1">
            <a:off x="1068139" y="2402155"/>
            <a:ext cx="465627" cy="92547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A423475-37EB-4BCB-B2E8-FEDCED9BCCC7}"/>
              </a:ext>
            </a:extLst>
          </p:cNvPr>
          <p:cNvSpPr txBox="1"/>
          <p:nvPr/>
        </p:nvSpPr>
        <p:spPr>
          <a:xfrm>
            <a:off x="1077960" y="155593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C35802D4-DB75-4102-932F-B3862FC734F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rot="5400000" flipH="1" flipV="1">
            <a:off x="1068138" y="1576488"/>
            <a:ext cx="465628" cy="92547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14FCC8D1-2008-4924-8963-76F492509755}"/>
              </a:ext>
            </a:extLst>
          </p:cNvPr>
          <p:cNvCxnSpPr>
            <a:cxnSpLocks/>
            <a:stCxn id="22" idx="6"/>
            <a:endCxn id="26" idx="0"/>
          </p:cNvCxnSpPr>
          <p:nvPr/>
        </p:nvCxnSpPr>
        <p:spPr>
          <a:xfrm>
            <a:off x="2123728" y="1806410"/>
            <a:ext cx="1044116" cy="46562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DC5BD9A5-EDF5-43D0-90C5-18C380125496}"/>
              </a:ext>
            </a:extLst>
          </p:cNvPr>
          <p:cNvCxnSpPr>
            <a:cxnSpLocks/>
            <a:stCxn id="23" idx="6"/>
            <a:endCxn id="26" idx="4"/>
          </p:cNvCxnSpPr>
          <p:nvPr/>
        </p:nvCxnSpPr>
        <p:spPr>
          <a:xfrm flipV="1">
            <a:off x="2123728" y="2632078"/>
            <a:ext cx="1044116" cy="46562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4814993-DA84-4AB0-90FE-31C677542D42}"/>
              </a:ext>
            </a:extLst>
          </p:cNvPr>
          <p:cNvSpPr txBox="1"/>
          <p:nvPr/>
        </p:nvSpPr>
        <p:spPr>
          <a:xfrm>
            <a:off x="984840" y="2971885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EC9E75C-ED79-4839-88C4-AF5831D751DA}"/>
              </a:ext>
            </a:extLst>
          </p:cNvPr>
          <p:cNvSpPr txBox="1"/>
          <p:nvPr/>
        </p:nvSpPr>
        <p:spPr>
          <a:xfrm>
            <a:off x="2510976" y="1566057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6D640B-7ABE-4650-B750-43C8EF98611A}"/>
              </a:ext>
            </a:extLst>
          </p:cNvPr>
          <p:cNvSpPr txBox="1"/>
          <p:nvPr/>
        </p:nvSpPr>
        <p:spPr>
          <a:xfrm>
            <a:off x="2522518" y="3018438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卷形: 水平 1">
            <a:extLst>
              <a:ext uri="{FF2B5EF4-FFF2-40B4-BE49-F238E27FC236}">
                <a16:creationId xmlns:a16="http://schemas.microsoft.com/office/drawing/2014/main" id="{624AE767-0FA0-4E01-BB5B-3379566963B1}"/>
              </a:ext>
            </a:extLst>
          </p:cNvPr>
          <p:cNvSpPr/>
          <p:nvPr/>
        </p:nvSpPr>
        <p:spPr>
          <a:xfrm>
            <a:off x="4083029" y="4418168"/>
            <a:ext cx="4592503" cy="223224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终态可接受空字；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非终态不可接受空字。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卷形: 水平 36">
                <a:extLst>
                  <a:ext uri="{FF2B5EF4-FFF2-40B4-BE49-F238E27FC236}">
                    <a16:creationId xmlns:a16="http://schemas.microsoft.com/office/drawing/2014/main" id="{F39E6184-600C-44D4-8BB6-2563D7B16E6A}"/>
                  </a:ext>
                </a:extLst>
              </p:cNvPr>
              <p:cNvSpPr/>
              <p:nvPr/>
            </p:nvSpPr>
            <p:spPr>
              <a:xfrm>
                <a:off x="4083029" y="4418168"/>
                <a:ext cx="4592503" cy="2232248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有射出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弧的状态可以接受某些以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为首的字；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没有射出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弧的状态不能接受以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为首的字。</a:t>
                </a:r>
              </a:p>
            </p:txBody>
          </p:sp>
        </mc:Choice>
        <mc:Fallback xmlns="">
          <p:sp>
            <p:nvSpPr>
              <p:cNvPr id="37" name="卷形: 水平 36">
                <a:extLst>
                  <a:ext uri="{FF2B5EF4-FFF2-40B4-BE49-F238E27FC236}">
                    <a16:creationId xmlns:a16="http://schemas.microsoft.com/office/drawing/2014/main" id="{F39E6184-600C-44D4-8BB6-2563D7B16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29" y="4418168"/>
                <a:ext cx="4592503" cy="2232248"/>
              </a:xfrm>
              <a:prstGeom prst="horizontalScroll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B55A1EDF-4D9A-43F5-A075-0F4C30716A69}"/>
              </a:ext>
            </a:extLst>
          </p:cNvPr>
          <p:cNvGrpSpPr/>
          <p:nvPr/>
        </p:nvGrpSpPr>
        <p:grpSpPr>
          <a:xfrm>
            <a:off x="1019780" y="4149080"/>
            <a:ext cx="2040052" cy="1371488"/>
            <a:chOff x="2635563" y="2143151"/>
            <a:chExt cx="2040052" cy="137148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DE2656E-15E4-4F80-84BF-4FE19B81AF3B}"/>
                </a:ext>
              </a:extLst>
            </p:cNvPr>
            <p:cNvSpPr/>
            <p:nvPr/>
          </p:nvSpPr>
          <p:spPr>
            <a:xfrm>
              <a:off x="4315575" y="228002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3E86D69-41EA-4779-B860-FA0685181243}"/>
                </a:ext>
              </a:extLst>
            </p:cNvPr>
            <p:cNvSpPr/>
            <p:nvPr/>
          </p:nvSpPr>
          <p:spPr>
            <a:xfrm>
              <a:off x="2635563" y="228002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6E12EF7-3761-408E-AE10-855F08925AB4}"/>
                </a:ext>
              </a:extLst>
            </p:cNvPr>
            <p:cNvSpPr txBox="1"/>
            <p:nvPr/>
          </p:nvSpPr>
          <p:spPr>
            <a:xfrm>
              <a:off x="3387889" y="214315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115C3D49-D196-4F2A-810B-F3A7EAF7FBA7}"/>
                </a:ext>
              </a:extLst>
            </p:cNvPr>
            <p:cNvCxnSpPr>
              <a:cxnSpLocks/>
              <a:stCxn id="48" idx="6"/>
              <a:endCxn id="41" idx="2"/>
            </p:cNvCxnSpPr>
            <p:nvPr/>
          </p:nvCxnSpPr>
          <p:spPr>
            <a:xfrm>
              <a:off x="2995603" y="2460045"/>
              <a:ext cx="131997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5CCAEA1-A537-4DE1-94FF-3E87DEB4CCA8}"/>
                </a:ext>
              </a:extLst>
            </p:cNvPr>
            <p:cNvSpPr/>
            <p:nvPr/>
          </p:nvSpPr>
          <p:spPr>
            <a:xfrm>
              <a:off x="4315575" y="315459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F046FBAC-E056-4F91-98E5-049A3EEB243F}"/>
                </a:ext>
              </a:extLst>
            </p:cNvPr>
            <p:cNvSpPr/>
            <p:nvPr/>
          </p:nvSpPr>
          <p:spPr>
            <a:xfrm>
              <a:off x="2635563" y="315459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CBE08D8-5773-498C-8FEC-7118D86398B6}"/>
                </a:ext>
              </a:extLst>
            </p:cNvPr>
            <p:cNvCxnSpPr>
              <a:cxnSpLocks/>
              <a:stCxn id="61" idx="6"/>
              <a:endCxn id="60" idx="2"/>
            </p:cNvCxnSpPr>
            <p:nvPr/>
          </p:nvCxnSpPr>
          <p:spPr>
            <a:xfrm>
              <a:off x="2995603" y="3334619"/>
              <a:ext cx="131997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6911097-C205-41BB-BBDF-66A71224FABC}"/>
                </a:ext>
              </a:extLst>
            </p:cNvPr>
            <p:cNvSpPr txBox="1"/>
            <p:nvPr/>
          </p:nvSpPr>
          <p:spPr>
            <a:xfrm>
              <a:off x="3387889" y="303670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卷形: 水平 65">
                <a:extLst>
                  <a:ext uri="{FF2B5EF4-FFF2-40B4-BE49-F238E27FC236}">
                    <a16:creationId xmlns:a16="http://schemas.microsoft.com/office/drawing/2014/main" id="{7D794B1D-0AB1-47DB-A568-11022C5A3508}"/>
                  </a:ext>
                </a:extLst>
              </p:cNvPr>
              <p:cNvSpPr/>
              <p:nvPr/>
            </p:nvSpPr>
            <p:spPr>
              <a:xfrm>
                <a:off x="4083029" y="4418168"/>
                <a:ext cx="4592503" cy="2232248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不等价，必存在字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，或者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可接受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不可接受，或者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可接受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不可接受；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那么对字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𝑎𝑤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，或者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可接受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不可接受，或者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可接受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不可接受。</a:t>
                </a:r>
              </a:p>
            </p:txBody>
          </p:sp>
        </mc:Choice>
        <mc:Fallback xmlns="">
          <p:sp>
            <p:nvSpPr>
              <p:cNvPr id="66" name="卷形: 水平 65">
                <a:extLst>
                  <a:ext uri="{FF2B5EF4-FFF2-40B4-BE49-F238E27FC236}">
                    <a16:creationId xmlns:a16="http://schemas.microsoft.com/office/drawing/2014/main" id="{7D794B1D-0AB1-47DB-A568-11022C5A3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29" y="4418168"/>
                <a:ext cx="4592503" cy="2232248"/>
              </a:xfrm>
              <a:prstGeom prst="horizontalScroll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卷形: 水平 66">
                <a:extLst>
                  <a:ext uri="{FF2B5EF4-FFF2-40B4-BE49-F238E27FC236}">
                    <a16:creationId xmlns:a16="http://schemas.microsoft.com/office/drawing/2014/main" id="{8E41A52A-EF07-4759-A5A4-6644465D90B0}"/>
                  </a:ext>
                </a:extLst>
              </p:cNvPr>
              <p:cNvSpPr/>
              <p:nvPr/>
            </p:nvSpPr>
            <p:spPr>
              <a:xfrm>
                <a:off x="4083029" y="4418168"/>
                <a:ext cx="4592503" cy="2232248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等价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可接受字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可接受字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𝑎𝑤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弧到达的状态可接受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弧到达的状态可接受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可接受字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𝑎𝑤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可接受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，矛盾。</a:t>
                </a:r>
              </a:p>
            </p:txBody>
          </p:sp>
        </mc:Choice>
        <mc:Fallback xmlns="">
          <p:sp>
            <p:nvSpPr>
              <p:cNvPr id="67" name="卷形: 水平 66">
                <a:extLst>
                  <a:ext uri="{FF2B5EF4-FFF2-40B4-BE49-F238E27FC236}">
                    <a16:creationId xmlns:a16="http://schemas.microsoft.com/office/drawing/2014/main" id="{8E41A52A-EF07-4759-A5A4-6644465D9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29" y="4418168"/>
                <a:ext cx="4592503" cy="2232248"/>
              </a:xfrm>
              <a:prstGeom prst="horizontalScroll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7" grpId="0" animBg="1"/>
      <p:bldP spid="37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可区别状态的情况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0557F57-F2F6-4C44-A1F7-2F46CD1F6EC1}"/>
              </a:ext>
            </a:extLst>
          </p:cNvPr>
          <p:cNvSpPr/>
          <p:nvPr/>
        </p:nvSpPr>
        <p:spPr>
          <a:xfrm>
            <a:off x="1763688" y="162639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E472688-8006-4FE1-A1D3-3B7FFBD99E62}"/>
              </a:ext>
            </a:extLst>
          </p:cNvPr>
          <p:cNvSpPr/>
          <p:nvPr/>
        </p:nvSpPr>
        <p:spPr>
          <a:xfrm>
            <a:off x="1763688" y="291768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04C72B0-815D-445E-AE36-6269BDF1747E}"/>
              </a:ext>
            </a:extLst>
          </p:cNvPr>
          <p:cNvSpPr/>
          <p:nvPr/>
        </p:nvSpPr>
        <p:spPr>
          <a:xfrm>
            <a:off x="658196" y="227203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14444AE7-D696-403C-92A1-85D1C62D3801}"/>
              </a:ext>
            </a:extLst>
          </p:cNvPr>
          <p:cNvSpPr/>
          <p:nvPr/>
        </p:nvSpPr>
        <p:spPr>
          <a:xfrm>
            <a:off x="251520" y="2357213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AE4A573-8AFE-42DA-ADD8-BDB84382B287}"/>
              </a:ext>
            </a:extLst>
          </p:cNvPr>
          <p:cNvSpPr/>
          <p:nvPr/>
        </p:nvSpPr>
        <p:spPr>
          <a:xfrm>
            <a:off x="2987824" y="2272038"/>
            <a:ext cx="360040" cy="360040"/>
          </a:xfrm>
          <a:prstGeom prst="ellipse">
            <a:avLst/>
          </a:prstGeom>
          <a:noFill/>
          <a:ln w="381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69B139E5-9D2F-4836-817C-3AE0B90AD1C2}"/>
              </a:ext>
            </a:extLst>
          </p:cNvPr>
          <p:cNvCxnSpPr>
            <a:cxnSpLocks/>
            <a:stCxn id="24" idx="4"/>
            <a:endCxn id="23" idx="2"/>
          </p:cNvCxnSpPr>
          <p:nvPr/>
        </p:nvCxnSpPr>
        <p:spPr>
          <a:xfrm rot="16200000" flipH="1">
            <a:off x="1068139" y="2402155"/>
            <a:ext cx="465627" cy="92547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A423475-37EB-4BCB-B2E8-FEDCED9BCCC7}"/>
              </a:ext>
            </a:extLst>
          </p:cNvPr>
          <p:cNvSpPr txBox="1"/>
          <p:nvPr/>
        </p:nvSpPr>
        <p:spPr>
          <a:xfrm>
            <a:off x="1077960" y="155593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C35802D4-DB75-4102-932F-B3862FC734F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rot="5400000" flipH="1" flipV="1">
            <a:off x="1068138" y="1576488"/>
            <a:ext cx="465628" cy="92547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14FCC8D1-2008-4924-8963-76F492509755}"/>
              </a:ext>
            </a:extLst>
          </p:cNvPr>
          <p:cNvCxnSpPr>
            <a:cxnSpLocks/>
            <a:stCxn id="22" idx="6"/>
            <a:endCxn id="26" idx="0"/>
          </p:cNvCxnSpPr>
          <p:nvPr/>
        </p:nvCxnSpPr>
        <p:spPr>
          <a:xfrm>
            <a:off x="2123728" y="1806410"/>
            <a:ext cx="1044116" cy="46562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DC5BD9A5-EDF5-43D0-90C5-18C380125496}"/>
              </a:ext>
            </a:extLst>
          </p:cNvPr>
          <p:cNvCxnSpPr>
            <a:cxnSpLocks/>
            <a:stCxn id="23" idx="6"/>
            <a:endCxn id="26" idx="4"/>
          </p:cNvCxnSpPr>
          <p:nvPr/>
        </p:nvCxnSpPr>
        <p:spPr>
          <a:xfrm flipV="1">
            <a:off x="2123728" y="2632078"/>
            <a:ext cx="1044116" cy="46562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4814993-DA84-4AB0-90FE-31C677542D42}"/>
              </a:ext>
            </a:extLst>
          </p:cNvPr>
          <p:cNvSpPr txBox="1"/>
          <p:nvPr/>
        </p:nvSpPr>
        <p:spPr>
          <a:xfrm>
            <a:off x="984840" y="2971885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EC9E75C-ED79-4839-88C4-AF5831D751DA}"/>
              </a:ext>
            </a:extLst>
          </p:cNvPr>
          <p:cNvSpPr txBox="1"/>
          <p:nvPr/>
        </p:nvSpPr>
        <p:spPr>
          <a:xfrm>
            <a:off x="2510976" y="1566057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6D640B-7ABE-4650-B750-43C8EF98611A}"/>
              </a:ext>
            </a:extLst>
          </p:cNvPr>
          <p:cNvSpPr txBox="1"/>
          <p:nvPr/>
        </p:nvSpPr>
        <p:spPr>
          <a:xfrm>
            <a:off x="2522518" y="3018438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卷形: 水平 1">
            <a:extLst>
              <a:ext uri="{FF2B5EF4-FFF2-40B4-BE49-F238E27FC236}">
                <a16:creationId xmlns:a16="http://schemas.microsoft.com/office/drawing/2014/main" id="{624AE767-0FA0-4E01-BB5B-3379566963B1}"/>
              </a:ext>
            </a:extLst>
          </p:cNvPr>
          <p:cNvSpPr/>
          <p:nvPr/>
        </p:nvSpPr>
        <p:spPr>
          <a:xfrm>
            <a:off x="431540" y="4581128"/>
            <a:ext cx="3625772" cy="1480805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终态和非终态可区别；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044143BA-AEC0-4B96-A211-1AE919411A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1960" y="1201376"/>
                <a:ext cx="4680520" cy="34568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终态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非终态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是可区别的；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有射出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的状态和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没有射出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的状态可区别的；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可区别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可区别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，对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的任意等价状态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均没有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弧到达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可区别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044143BA-AEC0-4B96-A211-1AE919411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1960" y="1201376"/>
                <a:ext cx="4680520" cy="3456844"/>
              </a:xfrm>
              <a:prstGeom prst="rect">
                <a:avLst/>
              </a:prstGeom>
              <a:blipFill>
                <a:blip r:embed="rId3"/>
                <a:stretch>
                  <a:fillRect l="-1172" r="-521" b="-21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卷形: 水平 39">
            <a:extLst>
              <a:ext uri="{FF2B5EF4-FFF2-40B4-BE49-F238E27FC236}">
                <a16:creationId xmlns:a16="http://schemas.microsoft.com/office/drawing/2014/main" id="{7F621503-F634-4BE3-AEE5-15A6D188CE62}"/>
              </a:ext>
            </a:extLst>
          </p:cNvPr>
          <p:cNvSpPr/>
          <p:nvPr/>
        </p:nvSpPr>
        <p:spPr>
          <a:xfrm>
            <a:off x="431540" y="4604750"/>
            <a:ext cx="3625772" cy="1480805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终态和非终态可区别；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弧到达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721D40-6F39-4892-BC3E-8B98C14B19B5}"/>
              </a:ext>
            </a:extLst>
          </p:cNvPr>
          <p:cNvSpPr/>
          <p:nvPr/>
        </p:nvSpPr>
        <p:spPr>
          <a:xfrm>
            <a:off x="539552" y="1201376"/>
            <a:ext cx="1802946" cy="2515656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04E15C5-EAE9-4714-92AE-98D1C41AC2C5}"/>
              </a:ext>
            </a:extLst>
          </p:cNvPr>
          <p:cNvSpPr/>
          <p:nvPr/>
        </p:nvSpPr>
        <p:spPr>
          <a:xfrm>
            <a:off x="2787786" y="1201376"/>
            <a:ext cx="720814" cy="2515656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EBD077C-70BC-4D98-9A45-3A3B3EEEA9EE}"/>
              </a:ext>
            </a:extLst>
          </p:cNvPr>
          <p:cNvSpPr/>
          <p:nvPr/>
        </p:nvSpPr>
        <p:spPr>
          <a:xfrm>
            <a:off x="537900" y="1201376"/>
            <a:ext cx="720814" cy="2515656"/>
          </a:xfrm>
          <a:prstGeom prst="rect">
            <a:avLst/>
          </a:prstGeom>
          <a:noFill/>
          <a:ln w="19050">
            <a:solidFill>
              <a:srgbClr val="E8485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E70DBF3-C173-40CF-9F3E-DB92528D855D}"/>
              </a:ext>
            </a:extLst>
          </p:cNvPr>
          <p:cNvSpPr/>
          <p:nvPr/>
        </p:nvSpPr>
        <p:spPr>
          <a:xfrm>
            <a:off x="1620481" y="1195177"/>
            <a:ext cx="720814" cy="2515656"/>
          </a:xfrm>
          <a:prstGeom prst="rect">
            <a:avLst/>
          </a:prstGeom>
          <a:noFill/>
          <a:ln w="19050">
            <a:solidFill>
              <a:srgbClr val="E8485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2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3" grpId="0" animBg="1"/>
      <p:bldP spid="3" grpId="1" animBg="1"/>
      <p:bldP spid="42" grpId="0" animBg="1"/>
      <p:bldP spid="43" grpId="0" animBg="1"/>
      <p:bldP spid="4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3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3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3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en-US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的化简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0699A6-E79D-44A0-AD16-82437C090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38" y="1357297"/>
            <a:ext cx="8348724" cy="41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32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化简例题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化简如下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5712E00B-7C7E-45F6-B95A-17FBF1EBC7D0}"/>
              </a:ext>
            </a:extLst>
          </p:cNvPr>
          <p:cNvGrpSpPr/>
          <p:nvPr/>
        </p:nvGrpSpPr>
        <p:grpSpPr>
          <a:xfrm>
            <a:off x="539552" y="1700808"/>
            <a:ext cx="4131937" cy="2532992"/>
            <a:chOff x="4556936" y="1428296"/>
            <a:chExt cx="4131937" cy="2532992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D7389C9E-6CA5-4FFB-BBA1-B97C44E02814}"/>
                </a:ext>
              </a:extLst>
            </p:cNvPr>
            <p:cNvGrpSpPr/>
            <p:nvPr/>
          </p:nvGrpSpPr>
          <p:grpSpPr>
            <a:xfrm>
              <a:off x="6228184" y="1794571"/>
              <a:ext cx="773553" cy="338554"/>
              <a:chOff x="6228184" y="1794571"/>
              <a:chExt cx="773553" cy="338554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299213DD-FF13-4FB9-ACFF-3D30ECC1C875}"/>
                  </a:ext>
                </a:extLst>
              </p:cNvPr>
              <p:cNvCxnSpPr>
                <a:cxnSpLocks/>
                <a:stCxn id="95" idx="6"/>
                <a:endCxn id="94" idx="2"/>
              </p:cNvCxnSpPr>
              <p:nvPr/>
            </p:nvCxnSpPr>
            <p:spPr>
              <a:xfrm>
                <a:off x="6228184" y="2101135"/>
                <a:ext cx="77355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BAA31CF9-0287-4DA5-B7EF-5E14710FE12F}"/>
                  </a:ext>
                </a:extLst>
              </p:cNvPr>
              <p:cNvSpPr txBox="1"/>
              <p:nvPr/>
            </p:nvSpPr>
            <p:spPr>
              <a:xfrm>
                <a:off x="6415224" y="179457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8D80381C-08FD-4826-B460-987312E0286F}"/>
                </a:ext>
              </a:extLst>
            </p:cNvPr>
            <p:cNvGrpSpPr/>
            <p:nvPr/>
          </p:nvGrpSpPr>
          <p:grpSpPr>
            <a:xfrm>
              <a:off x="5112061" y="1887671"/>
              <a:ext cx="756084" cy="605225"/>
              <a:chOff x="5112061" y="1887671"/>
              <a:chExt cx="756084" cy="605225"/>
            </a:xfrm>
          </p:grpSpPr>
          <p:cxnSp>
            <p:nvCxnSpPr>
              <p:cNvPr id="125" name="连接符: 曲线 124">
                <a:extLst>
                  <a:ext uri="{FF2B5EF4-FFF2-40B4-BE49-F238E27FC236}">
                    <a16:creationId xmlns:a16="http://schemas.microsoft.com/office/drawing/2014/main" id="{CBEC0511-F8EA-4C26-8025-F75E16CFC2E8}"/>
                  </a:ext>
                </a:extLst>
              </p:cNvPr>
              <p:cNvCxnSpPr>
                <a:cxnSpLocks/>
                <a:stCxn id="93" idx="0"/>
                <a:endCxn id="95" idx="2"/>
              </p:cNvCxnSpPr>
              <p:nvPr/>
            </p:nvCxnSpPr>
            <p:spPr>
              <a:xfrm rot="5400000" flipH="1" flipV="1">
                <a:off x="5294222" y="1918974"/>
                <a:ext cx="391761" cy="75608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2049084-1B69-4D56-A221-C4754E1874DD}"/>
                  </a:ext>
                </a:extLst>
              </p:cNvPr>
              <p:cNvSpPr txBox="1"/>
              <p:nvPr/>
            </p:nvSpPr>
            <p:spPr>
              <a:xfrm>
                <a:off x="5292080" y="188767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42481828-3B05-4B0E-9F86-B1C9531AE4D2}"/>
                </a:ext>
              </a:extLst>
            </p:cNvPr>
            <p:cNvGrpSpPr/>
            <p:nvPr/>
          </p:nvGrpSpPr>
          <p:grpSpPr>
            <a:xfrm>
              <a:off x="5112061" y="2852935"/>
              <a:ext cx="756084" cy="584476"/>
              <a:chOff x="4237829" y="710261"/>
              <a:chExt cx="756084" cy="584476"/>
            </a:xfrm>
          </p:grpSpPr>
          <p:cxnSp>
            <p:nvCxnSpPr>
              <p:cNvPr id="123" name="连接符: 曲线 122">
                <a:extLst>
                  <a:ext uri="{FF2B5EF4-FFF2-40B4-BE49-F238E27FC236}">
                    <a16:creationId xmlns:a16="http://schemas.microsoft.com/office/drawing/2014/main" id="{7031256A-DE50-424E-9705-2014D2670B2D}"/>
                  </a:ext>
                </a:extLst>
              </p:cNvPr>
              <p:cNvCxnSpPr>
                <a:cxnSpLocks/>
                <a:stCxn id="93" idx="4"/>
                <a:endCxn id="96" idx="2"/>
              </p:cNvCxnSpPr>
              <p:nvPr/>
            </p:nvCxnSpPr>
            <p:spPr>
              <a:xfrm rot="16200000" flipH="1">
                <a:off x="4399853" y="548237"/>
                <a:ext cx="432035" cy="75608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74D041F7-D71E-448F-8129-29060B2CB708}"/>
                  </a:ext>
                </a:extLst>
              </p:cNvPr>
              <p:cNvSpPr txBox="1"/>
              <p:nvPr/>
            </p:nvSpPr>
            <p:spPr>
              <a:xfrm>
                <a:off x="4304018" y="956183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0B5E203D-52B6-48DE-A08F-1670B6A47B25}"/>
                </a:ext>
              </a:extLst>
            </p:cNvPr>
            <p:cNvGrpSpPr/>
            <p:nvPr/>
          </p:nvGrpSpPr>
          <p:grpSpPr>
            <a:xfrm>
              <a:off x="5652120" y="2228428"/>
              <a:ext cx="316112" cy="929250"/>
              <a:chOff x="5334651" y="-172003"/>
              <a:chExt cx="604829" cy="2347335"/>
            </a:xfrm>
          </p:grpSpPr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0D7AFCF2-3B51-49C9-A1CE-3C9E01B986A8}"/>
                  </a:ext>
                </a:extLst>
              </p:cNvPr>
              <p:cNvCxnSpPr>
                <a:cxnSpLocks/>
                <a:stCxn id="95" idx="3"/>
                <a:endCxn id="96" idx="1"/>
              </p:cNvCxnSpPr>
              <p:nvPr/>
            </p:nvCxnSpPr>
            <p:spPr>
              <a:xfrm>
                <a:off x="5848863" y="-172003"/>
                <a:ext cx="0" cy="23473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93F60A14-9518-49A3-A95B-4BF9CEDEDB8A}"/>
                  </a:ext>
                </a:extLst>
              </p:cNvPr>
              <p:cNvSpPr txBox="1"/>
              <p:nvPr/>
            </p:nvSpPr>
            <p:spPr>
              <a:xfrm>
                <a:off x="5334651" y="496057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0F3FD4F-B2D3-440E-B40C-376340311E25}"/>
                </a:ext>
              </a:extLst>
            </p:cNvPr>
            <p:cNvGrpSpPr/>
            <p:nvPr/>
          </p:nvGrpSpPr>
          <p:grpSpPr>
            <a:xfrm>
              <a:off x="6116744" y="2228428"/>
              <a:ext cx="298480" cy="929250"/>
              <a:chOff x="6296764" y="-169985"/>
              <a:chExt cx="298480" cy="929250"/>
            </a:xfrm>
          </p:grpSpPr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14BCAFE-15EF-4A1B-8449-9D204237B4EC}"/>
                  </a:ext>
                </a:extLst>
              </p:cNvPr>
              <p:cNvCxnSpPr>
                <a:cxnSpLocks/>
                <a:stCxn id="96" idx="7"/>
                <a:endCxn id="95" idx="5"/>
              </p:cNvCxnSpPr>
              <p:nvPr/>
            </p:nvCxnSpPr>
            <p:spPr>
              <a:xfrm flipV="1">
                <a:off x="6355477" y="-169985"/>
                <a:ext cx="0" cy="929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7C6B357F-E6EF-4CDA-8DC0-B2E8955A10D9}"/>
                  </a:ext>
                </a:extLst>
              </p:cNvPr>
              <p:cNvSpPr txBox="1"/>
              <p:nvPr/>
            </p:nvSpPr>
            <p:spPr>
              <a:xfrm>
                <a:off x="6296764" y="9848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782CDA7-79C4-4849-81E3-FDFF57D30CC3}"/>
                </a:ext>
              </a:extLst>
            </p:cNvPr>
            <p:cNvGrpSpPr/>
            <p:nvPr/>
          </p:nvGrpSpPr>
          <p:grpSpPr>
            <a:xfrm>
              <a:off x="6228183" y="3271943"/>
              <a:ext cx="773553" cy="338554"/>
              <a:chOff x="4114977" y="-3191486"/>
              <a:chExt cx="1480068" cy="855205"/>
            </a:xfrm>
          </p:grpSpPr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ED9E8460-835A-4CE3-9245-BFA47C30D78F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4114973" y="-3158579"/>
                <a:ext cx="148006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3D9A0AE-AB14-4146-8E8D-86786F86CF48}"/>
                  </a:ext>
                </a:extLst>
              </p:cNvPr>
              <p:cNvSpPr txBox="1"/>
              <p:nvPr/>
            </p:nvSpPr>
            <p:spPr>
              <a:xfrm>
                <a:off x="4472844" y="-3191486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D8302DB-B25E-4695-BD33-D8C64E30FC99}"/>
                </a:ext>
              </a:extLst>
            </p:cNvPr>
            <p:cNvGrpSpPr/>
            <p:nvPr/>
          </p:nvGrpSpPr>
          <p:grpSpPr>
            <a:xfrm>
              <a:off x="7060814" y="1428296"/>
              <a:ext cx="306054" cy="551896"/>
              <a:chOff x="4936579" y="2232356"/>
              <a:chExt cx="306054" cy="551896"/>
            </a:xfrm>
          </p:grpSpPr>
          <p:cxnSp>
            <p:nvCxnSpPr>
              <p:cNvPr id="115" name="连接符: 曲线 114">
                <a:extLst>
                  <a:ext uri="{FF2B5EF4-FFF2-40B4-BE49-F238E27FC236}">
                    <a16:creationId xmlns:a16="http://schemas.microsoft.com/office/drawing/2014/main" id="{2801309E-06FD-4D0C-9383-7F06B2B1DA84}"/>
                  </a:ext>
                </a:extLst>
              </p:cNvPr>
              <p:cNvCxnSpPr>
                <a:cxnSpLocks/>
                <a:stCxn id="94" idx="1"/>
                <a:endCxn id="94" idx="7"/>
              </p:cNvCxnSpPr>
              <p:nvPr/>
            </p:nvCxnSpPr>
            <p:spPr>
              <a:xfrm rot="5400000" flipH="1" flipV="1">
                <a:off x="5057522" y="2650609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E84ABDA8-6AF8-4662-83B2-AB3FF9EC76FC}"/>
                  </a:ext>
                </a:extLst>
              </p:cNvPr>
              <p:cNvSpPr txBox="1"/>
              <p:nvPr/>
            </p:nvSpPr>
            <p:spPr>
              <a:xfrm>
                <a:off x="4944153" y="2232356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F30B3C71-1159-40DC-95EE-B298B51019A3}"/>
                </a:ext>
              </a:extLst>
            </p:cNvPr>
            <p:cNvGrpSpPr/>
            <p:nvPr/>
          </p:nvGrpSpPr>
          <p:grpSpPr>
            <a:xfrm>
              <a:off x="7361778" y="1810915"/>
              <a:ext cx="773552" cy="338554"/>
              <a:chOff x="4855016" y="-9352524"/>
              <a:chExt cx="1480066" cy="855205"/>
            </a:xfrm>
          </p:grpSpPr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5E7D1E0D-0BA5-4FDB-9C48-D7DD1D3F34DB}"/>
                  </a:ext>
                </a:extLst>
              </p:cNvPr>
              <p:cNvCxnSpPr>
                <a:cxnSpLocks/>
                <a:stCxn id="94" idx="6"/>
                <a:endCxn id="98" idx="2"/>
              </p:cNvCxnSpPr>
              <p:nvPr/>
            </p:nvCxnSpPr>
            <p:spPr>
              <a:xfrm>
                <a:off x="4855006" y="-8619413"/>
                <a:ext cx="148006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5B4B2016-1376-4398-961B-18EE84DB33F0}"/>
                  </a:ext>
                </a:extLst>
              </p:cNvPr>
              <p:cNvSpPr txBox="1"/>
              <p:nvPr/>
            </p:nvSpPr>
            <p:spPr>
              <a:xfrm>
                <a:off x="5139160" y="-9352524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37DE3D19-1333-480F-BE94-E1A1BBC58D5C}"/>
                </a:ext>
              </a:extLst>
            </p:cNvPr>
            <p:cNvGrpSpPr/>
            <p:nvPr/>
          </p:nvGrpSpPr>
          <p:grpSpPr>
            <a:xfrm>
              <a:off x="7361777" y="3236579"/>
              <a:ext cx="773552" cy="338554"/>
              <a:chOff x="6274561" y="623581"/>
              <a:chExt cx="773552" cy="338554"/>
            </a:xfrm>
          </p:grpSpPr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4439A6F0-448A-42EE-BB78-93B63332E1C6}"/>
                  </a:ext>
                </a:extLst>
              </p:cNvPr>
              <p:cNvCxnSpPr>
                <a:cxnSpLocks/>
                <a:stCxn id="97" idx="6"/>
                <a:endCxn id="99" idx="2"/>
              </p:cNvCxnSpPr>
              <p:nvPr/>
            </p:nvCxnSpPr>
            <p:spPr>
              <a:xfrm>
                <a:off x="6274561" y="671973"/>
                <a:ext cx="7735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7DEC5148-A240-480C-AF5B-FA219260B8CB}"/>
                  </a:ext>
                </a:extLst>
              </p:cNvPr>
              <p:cNvSpPr txBox="1"/>
              <p:nvPr/>
            </p:nvSpPr>
            <p:spPr>
              <a:xfrm>
                <a:off x="6485361" y="6235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488C4F80-401A-44C4-A857-6B28F5E37106}"/>
                </a:ext>
              </a:extLst>
            </p:cNvPr>
            <p:cNvGrpSpPr/>
            <p:nvPr/>
          </p:nvGrpSpPr>
          <p:grpSpPr>
            <a:xfrm>
              <a:off x="7034370" y="3405914"/>
              <a:ext cx="316112" cy="555374"/>
              <a:chOff x="4665197" y="-266317"/>
              <a:chExt cx="316112" cy="555374"/>
            </a:xfrm>
          </p:grpSpPr>
          <p:cxnSp>
            <p:nvCxnSpPr>
              <p:cNvPr id="109" name="连接符: 曲线 108">
                <a:extLst>
                  <a:ext uri="{FF2B5EF4-FFF2-40B4-BE49-F238E27FC236}">
                    <a16:creationId xmlns:a16="http://schemas.microsoft.com/office/drawing/2014/main" id="{B18EB8B0-2D14-4AFD-87CF-7D4800C7C02B}"/>
                  </a:ext>
                </a:extLst>
              </p:cNvPr>
              <p:cNvCxnSpPr>
                <a:cxnSpLocks/>
                <a:stCxn id="97" idx="3"/>
                <a:endCxn id="97" idx="5"/>
              </p:cNvCxnSpPr>
              <p:nvPr/>
            </p:nvCxnSpPr>
            <p:spPr>
              <a:xfrm rot="16200000" flipH="1">
                <a:off x="4812584" y="-387260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67AE37E2-F45E-4F8A-8880-0416E833132F}"/>
                  </a:ext>
                </a:extLst>
              </p:cNvPr>
              <p:cNvSpPr txBox="1"/>
              <p:nvPr/>
            </p:nvSpPr>
            <p:spPr>
              <a:xfrm>
                <a:off x="4665197" y="-49497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98D630F5-7385-4475-B2EE-B57FA6DC84DE}"/>
                </a:ext>
              </a:extLst>
            </p:cNvPr>
            <p:cNvGrpSpPr/>
            <p:nvPr/>
          </p:nvGrpSpPr>
          <p:grpSpPr>
            <a:xfrm>
              <a:off x="8066118" y="2281155"/>
              <a:ext cx="298480" cy="823796"/>
              <a:chOff x="6901055" y="-1444469"/>
              <a:chExt cx="298480" cy="823796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C14DC0AD-417F-49DC-B6D4-A149EEA85A7C}"/>
                  </a:ext>
                </a:extLst>
              </p:cNvPr>
              <p:cNvCxnSpPr>
                <a:cxnSpLocks/>
                <a:stCxn id="98" idx="4"/>
                <a:endCxn id="99" idx="0"/>
              </p:cNvCxnSpPr>
              <p:nvPr/>
            </p:nvCxnSpPr>
            <p:spPr>
              <a:xfrm>
                <a:off x="7150286" y="-1444469"/>
                <a:ext cx="0" cy="8237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A89CCBE-616C-4D9C-9D0B-02A1EDE6C262}"/>
                  </a:ext>
                </a:extLst>
              </p:cNvPr>
              <p:cNvSpPr txBox="1"/>
              <p:nvPr/>
            </p:nvSpPr>
            <p:spPr>
              <a:xfrm>
                <a:off x="6901055" y="-1290739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36BFF41B-0C2D-4D89-A772-0CDEF82446EB}"/>
                </a:ext>
              </a:extLst>
            </p:cNvPr>
            <p:cNvGrpSpPr/>
            <p:nvPr/>
          </p:nvGrpSpPr>
          <p:grpSpPr>
            <a:xfrm>
              <a:off x="7309050" y="2228428"/>
              <a:ext cx="879006" cy="929250"/>
              <a:chOff x="4584246" y="-15209260"/>
              <a:chExt cx="1681836" cy="2347336"/>
            </a:xfrm>
          </p:grpSpPr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452AFAEC-8273-44F0-80EF-8B656A5AFA8F}"/>
                  </a:ext>
                </a:extLst>
              </p:cNvPr>
              <p:cNvCxnSpPr>
                <a:cxnSpLocks/>
                <a:stCxn id="98" idx="3"/>
                <a:endCxn id="97" idx="7"/>
              </p:cNvCxnSpPr>
              <p:nvPr/>
            </p:nvCxnSpPr>
            <p:spPr>
              <a:xfrm flipH="1">
                <a:off x="4584237" y="-15209254"/>
                <a:ext cx="1681834" cy="2347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1959FDD9-3BCA-4568-B1B5-F37F37A61664}"/>
                  </a:ext>
                </a:extLst>
              </p:cNvPr>
              <p:cNvSpPr txBox="1"/>
              <p:nvPr/>
            </p:nvSpPr>
            <p:spPr>
              <a:xfrm>
                <a:off x="5299433" y="-15153987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A8CB475-0CCE-4DA9-9C46-9F129D27EFD7}"/>
                </a:ext>
              </a:extLst>
            </p:cNvPr>
            <p:cNvGrpSpPr/>
            <p:nvPr/>
          </p:nvGrpSpPr>
          <p:grpSpPr>
            <a:xfrm>
              <a:off x="7309050" y="2228428"/>
              <a:ext cx="879006" cy="962466"/>
              <a:chOff x="6700966" y="-3419928"/>
              <a:chExt cx="879006" cy="962466"/>
            </a:xfrm>
          </p:grpSpPr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237FD44B-CB80-4CE4-8CC2-96751D5520C9}"/>
                  </a:ext>
                </a:extLst>
              </p:cNvPr>
              <p:cNvCxnSpPr>
                <a:cxnSpLocks/>
                <a:stCxn id="99" idx="1"/>
                <a:endCxn id="94" idx="5"/>
              </p:cNvCxnSpPr>
              <p:nvPr/>
            </p:nvCxnSpPr>
            <p:spPr>
              <a:xfrm flipH="1" flipV="1">
                <a:off x="6700966" y="-3419928"/>
                <a:ext cx="879006" cy="929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25E4B853-220F-4EE9-BBD5-AC786536B473}"/>
                  </a:ext>
                </a:extLst>
              </p:cNvPr>
              <p:cNvSpPr txBox="1"/>
              <p:nvPr/>
            </p:nvSpPr>
            <p:spPr>
              <a:xfrm>
                <a:off x="7192847" y="-2796016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81103C63-3922-4486-B06C-1AA8430A6D65}"/>
                </a:ext>
              </a:extLst>
            </p:cNvPr>
            <p:cNvGrpSpPr/>
            <p:nvPr/>
          </p:nvGrpSpPr>
          <p:grpSpPr>
            <a:xfrm>
              <a:off x="8372760" y="2228429"/>
              <a:ext cx="316113" cy="929250"/>
              <a:chOff x="6306385" y="-20017669"/>
              <a:chExt cx="604828" cy="2347334"/>
            </a:xfrm>
          </p:grpSpPr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4F935602-B7C5-4C6F-B2C4-15CF9ED3FF60}"/>
                  </a:ext>
                </a:extLst>
              </p:cNvPr>
              <p:cNvCxnSpPr>
                <a:cxnSpLocks/>
                <a:stCxn id="99" idx="7"/>
                <a:endCxn id="98" idx="5"/>
              </p:cNvCxnSpPr>
              <p:nvPr/>
            </p:nvCxnSpPr>
            <p:spPr>
              <a:xfrm flipV="1">
                <a:off x="6440108" y="-20017662"/>
                <a:ext cx="0" cy="2347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3A1E04D0-97BC-4B64-8BB6-31BD81648709}"/>
                  </a:ext>
                </a:extLst>
              </p:cNvPr>
              <p:cNvSpPr txBox="1"/>
              <p:nvPr/>
            </p:nvSpPr>
            <p:spPr>
              <a:xfrm>
                <a:off x="6306385" y="-19450717"/>
                <a:ext cx="604828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8729DEFB-C075-4FDA-805F-2A78A457BFE0}"/>
                </a:ext>
              </a:extLst>
            </p:cNvPr>
            <p:cNvGrpSpPr/>
            <p:nvPr/>
          </p:nvGrpSpPr>
          <p:grpSpPr>
            <a:xfrm>
              <a:off x="4556936" y="1921115"/>
              <a:ext cx="3938433" cy="1543876"/>
              <a:chOff x="4556936" y="1921115"/>
              <a:chExt cx="3938433" cy="1543876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25F8385-986B-410C-B825-7399F2500EC5}"/>
                  </a:ext>
                </a:extLst>
              </p:cNvPr>
              <p:cNvSpPr/>
              <p:nvPr/>
            </p:nvSpPr>
            <p:spPr>
              <a:xfrm>
                <a:off x="4932040" y="2492896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616FBDA8-8EC8-4B37-811B-F08724E23677}"/>
                  </a:ext>
                </a:extLst>
              </p:cNvPr>
              <p:cNvSpPr/>
              <p:nvPr/>
            </p:nvSpPr>
            <p:spPr>
              <a:xfrm>
                <a:off x="7001737" y="1921115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C1A96119-B77F-48B4-900D-91C97FC1FE1F}"/>
                  </a:ext>
                </a:extLst>
              </p:cNvPr>
              <p:cNvSpPr/>
              <p:nvPr/>
            </p:nvSpPr>
            <p:spPr>
              <a:xfrm>
                <a:off x="5868144" y="1921115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C8AC800F-5E1F-42B7-92A4-55E2359C713F}"/>
                  </a:ext>
                </a:extLst>
              </p:cNvPr>
              <p:cNvSpPr/>
              <p:nvPr/>
            </p:nvSpPr>
            <p:spPr>
              <a:xfrm>
                <a:off x="5868144" y="310495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94CB4EEF-CA99-46F9-B06F-A764FC481150}"/>
                  </a:ext>
                </a:extLst>
              </p:cNvPr>
              <p:cNvSpPr/>
              <p:nvPr/>
            </p:nvSpPr>
            <p:spPr>
              <a:xfrm>
                <a:off x="7001737" y="3104951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DEEB6058-86B9-4D21-9EB9-E6C88B357FD1}"/>
                  </a:ext>
                </a:extLst>
              </p:cNvPr>
              <p:cNvSpPr/>
              <p:nvPr/>
            </p:nvSpPr>
            <p:spPr>
              <a:xfrm>
                <a:off x="8135329" y="1921115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47525F20-869B-496D-B2B6-17A28FFD58C8}"/>
                  </a:ext>
                </a:extLst>
              </p:cNvPr>
              <p:cNvSpPr/>
              <p:nvPr/>
            </p:nvSpPr>
            <p:spPr>
              <a:xfrm>
                <a:off x="8135329" y="3104951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箭头: 右 99">
                <a:extLst>
                  <a:ext uri="{FF2B5EF4-FFF2-40B4-BE49-F238E27FC236}">
                    <a16:creationId xmlns:a16="http://schemas.microsoft.com/office/drawing/2014/main" id="{68FD8B6C-76B5-4C3E-BBE4-62B6C509D047}"/>
                  </a:ext>
                </a:extLst>
              </p:cNvPr>
              <p:cNvSpPr/>
              <p:nvPr/>
            </p:nvSpPr>
            <p:spPr>
              <a:xfrm>
                <a:off x="4556936" y="2588671"/>
                <a:ext cx="360040" cy="214759"/>
              </a:xfrm>
              <a:prstGeom prst="rightArrow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DCAB70D4-0CB5-4929-8231-81AC8A0F4E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5322" y="1421336"/>
                <a:ext cx="4388678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初次划分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0,1,2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3,4,5,6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DCAB70D4-0CB5-4929-8231-81AC8A0F4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5322" y="1421336"/>
                <a:ext cx="4388678" cy="499432"/>
              </a:xfrm>
              <a:prstGeom prst="rect">
                <a:avLst/>
              </a:prstGeom>
              <a:blipFill>
                <a:blip r:embed="rId5"/>
                <a:stretch>
                  <a:fillRect l="-1250" r="-139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CCC6BA37-0A25-40DB-96E6-968351621F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0315" y="2060848"/>
                <a:ext cx="4148232" cy="2435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考察子集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{0,1,2}</a:t>
                </a: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∈{0,1,2}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3,4,5,6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∈{0,1,2}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0,2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3,4,5,6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CCC6BA37-0A25-40DB-96E6-968351621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0315" y="2060848"/>
                <a:ext cx="4148232" cy="2435347"/>
              </a:xfrm>
              <a:prstGeom prst="rect">
                <a:avLst/>
              </a:prstGeom>
              <a:blipFill>
                <a:blip r:embed="rId6"/>
                <a:stretch>
                  <a:fillRect l="-1324" b="-3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183684E3-7F90-4177-8208-E46FADD24F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318" y="4748211"/>
                <a:ext cx="6086882" cy="1492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考察子集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{0,2}</a:t>
                </a: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0,2</m:t>
                        </m:r>
                      </m:e>
                    </m:d>
                    <m:r>
                      <a:rPr lang="en-US" altLang="zh-CN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3,4,5,6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{2}</m:t>
                    </m:r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3,4,5,6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183684E3-7F90-4177-8208-E46FADD24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318" y="4748211"/>
                <a:ext cx="6086882" cy="1492781"/>
              </a:xfrm>
              <a:prstGeom prst="rect">
                <a:avLst/>
              </a:prstGeom>
              <a:blipFill>
                <a:blip r:embed="rId7"/>
                <a:stretch>
                  <a:fillRect l="-902" b="-53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07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40" grpId="0"/>
      <p:bldP spid="14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化简例题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化简如下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5712E00B-7C7E-45F6-B95A-17FBF1EBC7D0}"/>
              </a:ext>
            </a:extLst>
          </p:cNvPr>
          <p:cNvGrpSpPr/>
          <p:nvPr/>
        </p:nvGrpSpPr>
        <p:grpSpPr>
          <a:xfrm>
            <a:off x="539552" y="1700808"/>
            <a:ext cx="4131937" cy="2532992"/>
            <a:chOff x="4556936" y="1428296"/>
            <a:chExt cx="4131937" cy="2532992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D7389C9E-6CA5-4FFB-BBA1-B97C44E02814}"/>
                </a:ext>
              </a:extLst>
            </p:cNvPr>
            <p:cNvGrpSpPr/>
            <p:nvPr/>
          </p:nvGrpSpPr>
          <p:grpSpPr>
            <a:xfrm>
              <a:off x="6228184" y="1794571"/>
              <a:ext cx="773553" cy="338554"/>
              <a:chOff x="6228184" y="1794571"/>
              <a:chExt cx="773553" cy="338554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299213DD-FF13-4FB9-ACFF-3D30ECC1C875}"/>
                  </a:ext>
                </a:extLst>
              </p:cNvPr>
              <p:cNvCxnSpPr>
                <a:cxnSpLocks/>
                <a:stCxn id="95" idx="6"/>
                <a:endCxn id="94" idx="2"/>
              </p:cNvCxnSpPr>
              <p:nvPr/>
            </p:nvCxnSpPr>
            <p:spPr>
              <a:xfrm>
                <a:off x="6228184" y="2101135"/>
                <a:ext cx="77355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BAA31CF9-0287-4DA5-B7EF-5E14710FE12F}"/>
                  </a:ext>
                </a:extLst>
              </p:cNvPr>
              <p:cNvSpPr txBox="1"/>
              <p:nvPr/>
            </p:nvSpPr>
            <p:spPr>
              <a:xfrm>
                <a:off x="6415224" y="179457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8D80381C-08FD-4826-B460-987312E0286F}"/>
                </a:ext>
              </a:extLst>
            </p:cNvPr>
            <p:cNvGrpSpPr/>
            <p:nvPr/>
          </p:nvGrpSpPr>
          <p:grpSpPr>
            <a:xfrm>
              <a:off x="5112061" y="1887671"/>
              <a:ext cx="756084" cy="605225"/>
              <a:chOff x="5112061" y="1887671"/>
              <a:chExt cx="756084" cy="605225"/>
            </a:xfrm>
          </p:grpSpPr>
          <p:cxnSp>
            <p:nvCxnSpPr>
              <p:cNvPr id="125" name="连接符: 曲线 124">
                <a:extLst>
                  <a:ext uri="{FF2B5EF4-FFF2-40B4-BE49-F238E27FC236}">
                    <a16:creationId xmlns:a16="http://schemas.microsoft.com/office/drawing/2014/main" id="{CBEC0511-F8EA-4C26-8025-F75E16CFC2E8}"/>
                  </a:ext>
                </a:extLst>
              </p:cNvPr>
              <p:cNvCxnSpPr>
                <a:cxnSpLocks/>
                <a:stCxn id="93" idx="0"/>
                <a:endCxn id="95" idx="2"/>
              </p:cNvCxnSpPr>
              <p:nvPr/>
            </p:nvCxnSpPr>
            <p:spPr>
              <a:xfrm rot="5400000" flipH="1" flipV="1">
                <a:off x="5294222" y="1918974"/>
                <a:ext cx="391761" cy="75608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2049084-1B69-4D56-A221-C4754E1874DD}"/>
                  </a:ext>
                </a:extLst>
              </p:cNvPr>
              <p:cNvSpPr txBox="1"/>
              <p:nvPr/>
            </p:nvSpPr>
            <p:spPr>
              <a:xfrm>
                <a:off x="5292080" y="188767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42481828-3B05-4B0E-9F86-B1C9531AE4D2}"/>
                </a:ext>
              </a:extLst>
            </p:cNvPr>
            <p:cNvGrpSpPr/>
            <p:nvPr/>
          </p:nvGrpSpPr>
          <p:grpSpPr>
            <a:xfrm>
              <a:off x="5112061" y="2852935"/>
              <a:ext cx="756084" cy="584476"/>
              <a:chOff x="4237829" y="710261"/>
              <a:chExt cx="756084" cy="584476"/>
            </a:xfrm>
          </p:grpSpPr>
          <p:cxnSp>
            <p:nvCxnSpPr>
              <p:cNvPr id="123" name="连接符: 曲线 122">
                <a:extLst>
                  <a:ext uri="{FF2B5EF4-FFF2-40B4-BE49-F238E27FC236}">
                    <a16:creationId xmlns:a16="http://schemas.microsoft.com/office/drawing/2014/main" id="{7031256A-DE50-424E-9705-2014D2670B2D}"/>
                  </a:ext>
                </a:extLst>
              </p:cNvPr>
              <p:cNvCxnSpPr>
                <a:cxnSpLocks/>
                <a:stCxn id="93" idx="4"/>
                <a:endCxn id="96" idx="2"/>
              </p:cNvCxnSpPr>
              <p:nvPr/>
            </p:nvCxnSpPr>
            <p:spPr>
              <a:xfrm rot="16200000" flipH="1">
                <a:off x="4399853" y="548237"/>
                <a:ext cx="432035" cy="75608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74D041F7-D71E-448F-8129-29060B2CB708}"/>
                  </a:ext>
                </a:extLst>
              </p:cNvPr>
              <p:cNvSpPr txBox="1"/>
              <p:nvPr/>
            </p:nvSpPr>
            <p:spPr>
              <a:xfrm>
                <a:off x="4304018" y="956183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0B5E203D-52B6-48DE-A08F-1670B6A47B25}"/>
                </a:ext>
              </a:extLst>
            </p:cNvPr>
            <p:cNvGrpSpPr/>
            <p:nvPr/>
          </p:nvGrpSpPr>
          <p:grpSpPr>
            <a:xfrm>
              <a:off x="5652120" y="2228428"/>
              <a:ext cx="316112" cy="929250"/>
              <a:chOff x="5334651" y="-172003"/>
              <a:chExt cx="604829" cy="2347335"/>
            </a:xfrm>
          </p:grpSpPr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0D7AFCF2-3B51-49C9-A1CE-3C9E01B986A8}"/>
                  </a:ext>
                </a:extLst>
              </p:cNvPr>
              <p:cNvCxnSpPr>
                <a:cxnSpLocks/>
                <a:stCxn id="95" idx="3"/>
                <a:endCxn id="96" idx="1"/>
              </p:cNvCxnSpPr>
              <p:nvPr/>
            </p:nvCxnSpPr>
            <p:spPr>
              <a:xfrm>
                <a:off x="5848863" y="-172003"/>
                <a:ext cx="0" cy="23473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93F60A14-9518-49A3-A95B-4BF9CEDEDB8A}"/>
                  </a:ext>
                </a:extLst>
              </p:cNvPr>
              <p:cNvSpPr txBox="1"/>
              <p:nvPr/>
            </p:nvSpPr>
            <p:spPr>
              <a:xfrm>
                <a:off x="5334651" y="496057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0F3FD4F-B2D3-440E-B40C-376340311E25}"/>
                </a:ext>
              </a:extLst>
            </p:cNvPr>
            <p:cNvGrpSpPr/>
            <p:nvPr/>
          </p:nvGrpSpPr>
          <p:grpSpPr>
            <a:xfrm>
              <a:off x="6116744" y="2228428"/>
              <a:ext cx="298480" cy="929250"/>
              <a:chOff x="6296764" y="-169985"/>
              <a:chExt cx="298480" cy="929250"/>
            </a:xfrm>
          </p:grpSpPr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14BCAFE-15EF-4A1B-8449-9D204237B4EC}"/>
                  </a:ext>
                </a:extLst>
              </p:cNvPr>
              <p:cNvCxnSpPr>
                <a:cxnSpLocks/>
                <a:stCxn id="96" idx="7"/>
                <a:endCxn id="95" idx="5"/>
              </p:cNvCxnSpPr>
              <p:nvPr/>
            </p:nvCxnSpPr>
            <p:spPr>
              <a:xfrm flipV="1">
                <a:off x="6355477" y="-169985"/>
                <a:ext cx="0" cy="929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7C6B357F-E6EF-4CDA-8DC0-B2E8955A10D9}"/>
                  </a:ext>
                </a:extLst>
              </p:cNvPr>
              <p:cNvSpPr txBox="1"/>
              <p:nvPr/>
            </p:nvSpPr>
            <p:spPr>
              <a:xfrm>
                <a:off x="6296764" y="9848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782CDA7-79C4-4849-81E3-FDFF57D30CC3}"/>
                </a:ext>
              </a:extLst>
            </p:cNvPr>
            <p:cNvGrpSpPr/>
            <p:nvPr/>
          </p:nvGrpSpPr>
          <p:grpSpPr>
            <a:xfrm>
              <a:off x="6228183" y="3271943"/>
              <a:ext cx="773553" cy="338554"/>
              <a:chOff x="4114977" y="-3191486"/>
              <a:chExt cx="1480068" cy="855205"/>
            </a:xfrm>
          </p:grpSpPr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ED9E8460-835A-4CE3-9245-BFA47C30D78F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4114973" y="-3158579"/>
                <a:ext cx="148006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3D9A0AE-AB14-4146-8E8D-86786F86CF48}"/>
                  </a:ext>
                </a:extLst>
              </p:cNvPr>
              <p:cNvSpPr txBox="1"/>
              <p:nvPr/>
            </p:nvSpPr>
            <p:spPr>
              <a:xfrm>
                <a:off x="4472844" y="-3191486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D8302DB-B25E-4695-BD33-D8C64E30FC99}"/>
                </a:ext>
              </a:extLst>
            </p:cNvPr>
            <p:cNvGrpSpPr/>
            <p:nvPr/>
          </p:nvGrpSpPr>
          <p:grpSpPr>
            <a:xfrm>
              <a:off x="7060814" y="1428296"/>
              <a:ext cx="306054" cy="551896"/>
              <a:chOff x="4936579" y="2232356"/>
              <a:chExt cx="306054" cy="551896"/>
            </a:xfrm>
          </p:grpSpPr>
          <p:cxnSp>
            <p:nvCxnSpPr>
              <p:cNvPr id="115" name="连接符: 曲线 114">
                <a:extLst>
                  <a:ext uri="{FF2B5EF4-FFF2-40B4-BE49-F238E27FC236}">
                    <a16:creationId xmlns:a16="http://schemas.microsoft.com/office/drawing/2014/main" id="{2801309E-06FD-4D0C-9383-7F06B2B1DA84}"/>
                  </a:ext>
                </a:extLst>
              </p:cNvPr>
              <p:cNvCxnSpPr>
                <a:cxnSpLocks/>
                <a:stCxn id="94" idx="1"/>
                <a:endCxn id="94" idx="7"/>
              </p:cNvCxnSpPr>
              <p:nvPr/>
            </p:nvCxnSpPr>
            <p:spPr>
              <a:xfrm rot="5400000" flipH="1" flipV="1">
                <a:off x="5057522" y="2650609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E84ABDA8-6AF8-4662-83B2-AB3FF9EC76FC}"/>
                  </a:ext>
                </a:extLst>
              </p:cNvPr>
              <p:cNvSpPr txBox="1"/>
              <p:nvPr/>
            </p:nvSpPr>
            <p:spPr>
              <a:xfrm>
                <a:off x="4944153" y="2232356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F30B3C71-1159-40DC-95EE-B298B51019A3}"/>
                </a:ext>
              </a:extLst>
            </p:cNvPr>
            <p:cNvGrpSpPr/>
            <p:nvPr/>
          </p:nvGrpSpPr>
          <p:grpSpPr>
            <a:xfrm>
              <a:off x="7361778" y="1810915"/>
              <a:ext cx="773552" cy="338554"/>
              <a:chOff x="4855016" y="-9352524"/>
              <a:chExt cx="1480066" cy="855205"/>
            </a:xfrm>
          </p:grpSpPr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5E7D1E0D-0BA5-4FDB-9C48-D7DD1D3F34DB}"/>
                  </a:ext>
                </a:extLst>
              </p:cNvPr>
              <p:cNvCxnSpPr>
                <a:cxnSpLocks/>
                <a:stCxn id="94" idx="6"/>
                <a:endCxn id="98" idx="2"/>
              </p:cNvCxnSpPr>
              <p:nvPr/>
            </p:nvCxnSpPr>
            <p:spPr>
              <a:xfrm>
                <a:off x="4855006" y="-8619413"/>
                <a:ext cx="148006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5B4B2016-1376-4398-961B-18EE84DB33F0}"/>
                  </a:ext>
                </a:extLst>
              </p:cNvPr>
              <p:cNvSpPr txBox="1"/>
              <p:nvPr/>
            </p:nvSpPr>
            <p:spPr>
              <a:xfrm>
                <a:off x="5139160" y="-9352524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37DE3D19-1333-480F-BE94-E1A1BBC58D5C}"/>
                </a:ext>
              </a:extLst>
            </p:cNvPr>
            <p:cNvGrpSpPr/>
            <p:nvPr/>
          </p:nvGrpSpPr>
          <p:grpSpPr>
            <a:xfrm>
              <a:off x="7361777" y="3236579"/>
              <a:ext cx="773552" cy="338554"/>
              <a:chOff x="6274561" y="623581"/>
              <a:chExt cx="773552" cy="338554"/>
            </a:xfrm>
          </p:grpSpPr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4439A6F0-448A-42EE-BB78-93B63332E1C6}"/>
                  </a:ext>
                </a:extLst>
              </p:cNvPr>
              <p:cNvCxnSpPr>
                <a:cxnSpLocks/>
                <a:stCxn id="97" idx="6"/>
                <a:endCxn id="99" idx="2"/>
              </p:cNvCxnSpPr>
              <p:nvPr/>
            </p:nvCxnSpPr>
            <p:spPr>
              <a:xfrm>
                <a:off x="6274561" y="671973"/>
                <a:ext cx="7735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7DEC5148-A240-480C-AF5B-FA219260B8CB}"/>
                  </a:ext>
                </a:extLst>
              </p:cNvPr>
              <p:cNvSpPr txBox="1"/>
              <p:nvPr/>
            </p:nvSpPr>
            <p:spPr>
              <a:xfrm>
                <a:off x="6485361" y="6235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488C4F80-401A-44C4-A857-6B28F5E37106}"/>
                </a:ext>
              </a:extLst>
            </p:cNvPr>
            <p:cNvGrpSpPr/>
            <p:nvPr/>
          </p:nvGrpSpPr>
          <p:grpSpPr>
            <a:xfrm>
              <a:off x="7034370" y="3405914"/>
              <a:ext cx="316112" cy="555374"/>
              <a:chOff x="4665197" y="-266317"/>
              <a:chExt cx="316112" cy="555374"/>
            </a:xfrm>
          </p:grpSpPr>
          <p:cxnSp>
            <p:nvCxnSpPr>
              <p:cNvPr id="109" name="连接符: 曲线 108">
                <a:extLst>
                  <a:ext uri="{FF2B5EF4-FFF2-40B4-BE49-F238E27FC236}">
                    <a16:creationId xmlns:a16="http://schemas.microsoft.com/office/drawing/2014/main" id="{B18EB8B0-2D14-4AFD-87CF-7D4800C7C02B}"/>
                  </a:ext>
                </a:extLst>
              </p:cNvPr>
              <p:cNvCxnSpPr>
                <a:cxnSpLocks/>
                <a:stCxn id="97" idx="3"/>
                <a:endCxn id="97" idx="5"/>
              </p:cNvCxnSpPr>
              <p:nvPr/>
            </p:nvCxnSpPr>
            <p:spPr>
              <a:xfrm rot="16200000" flipH="1">
                <a:off x="4812584" y="-387260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67AE37E2-F45E-4F8A-8880-0416E833132F}"/>
                  </a:ext>
                </a:extLst>
              </p:cNvPr>
              <p:cNvSpPr txBox="1"/>
              <p:nvPr/>
            </p:nvSpPr>
            <p:spPr>
              <a:xfrm>
                <a:off x="4665197" y="-49497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98D630F5-7385-4475-B2EE-B57FA6DC84DE}"/>
                </a:ext>
              </a:extLst>
            </p:cNvPr>
            <p:cNvGrpSpPr/>
            <p:nvPr/>
          </p:nvGrpSpPr>
          <p:grpSpPr>
            <a:xfrm>
              <a:off x="8066118" y="2281155"/>
              <a:ext cx="298480" cy="823796"/>
              <a:chOff x="6901055" y="-1444469"/>
              <a:chExt cx="298480" cy="823796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C14DC0AD-417F-49DC-B6D4-A149EEA85A7C}"/>
                  </a:ext>
                </a:extLst>
              </p:cNvPr>
              <p:cNvCxnSpPr>
                <a:cxnSpLocks/>
                <a:stCxn id="98" idx="4"/>
                <a:endCxn id="99" idx="0"/>
              </p:cNvCxnSpPr>
              <p:nvPr/>
            </p:nvCxnSpPr>
            <p:spPr>
              <a:xfrm>
                <a:off x="7150286" y="-1444469"/>
                <a:ext cx="0" cy="8237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A89CCBE-616C-4D9C-9D0B-02A1EDE6C262}"/>
                  </a:ext>
                </a:extLst>
              </p:cNvPr>
              <p:cNvSpPr txBox="1"/>
              <p:nvPr/>
            </p:nvSpPr>
            <p:spPr>
              <a:xfrm>
                <a:off x="6901055" y="-1290739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36BFF41B-0C2D-4D89-A772-0CDEF82446EB}"/>
                </a:ext>
              </a:extLst>
            </p:cNvPr>
            <p:cNvGrpSpPr/>
            <p:nvPr/>
          </p:nvGrpSpPr>
          <p:grpSpPr>
            <a:xfrm>
              <a:off x="7309050" y="2228428"/>
              <a:ext cx="879006" cy="929250"/>
              <a:chOff x="4584246" y="-15209260"/>
              <a:chExt cx="1681836" cy="2347336"/>
            </a:xfrm>
          </p:grpSpPr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452AFAEC-8273-44F0-80EF-8B656A5AFA8F}"/>
                  </a:ext>
                </a:extLst>
              </p:cNvPr>
              <p:cNvCxnSpPr>
                <a:cxnSpLocks/>
                <a:stCxn id="98" idx="3"/>
                <a:endCxn id="97" idx="7"/>
              </p:cNvCxnSpPr>
              <p:nvPr/>
            </p:nvCxnSpPr>
            <p:spPr>
              <a:xfrm flipH="1">
                <a:off x="4584237" y="-15209254"/>
                <a:ext cx="1681834" cy="2347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1959FDD9-3BCA-4568-B1B5-F37F37A61664}"/>
                  </a:ext>
                </a:extLst>
              </p:cNvPr>
              <p:cNvSpPr txBox="1"/>
              <p:nvPr/>
            </p:nvSpPr>
            <p:spPr>
              <a:xfrm>
                <a:off x="5299433" y="-15153987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A8CB475-0CCE-4DA9-9C46-9F129D27EFD7}"/>
                </a:ext>
              </a:extLst>
            </p:cNvPr>
            <p:cNvGrpSpPr/>
            <p:nvPr/>
          </p:nvGrpSpPr>
          <p:grpSpPr>
            <a:xfrm>
              <a:off x="7309050" y="2228428"/>
              <a:ext cx="879006" cy="962466"/>
              <a:chOff x="6700966" y="-3419928"/>
              <a:chExt cx="879006" cy="962466"/>
            </a:xfrm>
          </p:grpSpPr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237FD44B-CB80-4CE4-8CC2-96751D5520C9}"/>
                  </a:ext>
                </a:extLst>
              </p:cNvPr>
              <p:cNvCxnSpPr>
                <a:cxnSpLocks/>
                <a:stCxn id="99" idx="1"/>
                <a:endCxn id="94" idx="5"/>
              </p:cNvCxnSpPr>
              <p:nvPr/>
            </p:nvCxnSpPr>
            <p:spPr>
              <a:xfrm flipH="1" flipV="1">
                <a:off x="6700966" y="-3419928"/>
                <a:ext cx="879006" cy="929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25E4B853-220F-4EE9-BBD5-AC786536B473}"/>
                  </a:ext>
                </a:extLst>
              </p:cNvPr>
              <p:cNvSpPr txBox="1"/>
              <p:nvPr/>
            </p:nvSpPr>
            <p:spPr>
              <a:xfrm>
                <a:off x="7192847" y="-2796016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81103C63-3922-4486-B06C-1AA8430A6D65}"/>
                </a:ext>
              </a:extLst>
            </p:cNvPr>
            <p:cNvGrpSpPr/>
            <p:nvPr/>
          </p:nvGrpSpPr>
          <p:grpSpPr>
            <a:xfrm>
              <a:off x="8372760" y="2228429"/>
              <a:ext cx="316113" cy="929250"/>
              <a:chOff x="6306385" y="-20017669"/>
              <a:chExt cx="604828" cy="2347334"/>
            </a:xfrm>
          </p:grpSpPr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4F935602-B7C5-4C6F-B2C4-15CF9ED3FF60}"/>
                  </a:ext>
                </a:extLst>
              </p:cNvPr>
              <p:cNvCxnSpPr>
                <a:cxnSpLocks/>
                <a:stCxn id="99" idx="7"/>
                <a:endCxn id="98" idx="5"/>
              </p:cNvCxnSpPr>
              <p:nvPr/>
            </p:nvCxnSpPr>
            <p:spPr>
              <a:xfrm flipV="1">
                <a:off x="6440108" y="-20017662"/>
                <a:ext cx="0" cy="2347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3A1E04D0-97BC-4B64-8BB6-31BD81648709}"/>
                  </a:ext>
                </a:extLst>
              </p:cNvPr>
              <p:cNvSpPr txBox="1"/>
              <p:nvPr/>
            </p:nvSpPr>
            <p:spPr>
              <a:xfrm>
                <a:off x="6306385" y="-19450717"/>
                <a:ext cx="604828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8729DEFB-C075-4FDA-805F-2A78A457BFE0}"/>
                </a:ext>
              </a:extLst>
            </p:cNvPr>
            <p:cNvGrpSpPr/>
            <p:nvPr/>
          </p:nvGrpSpPr>
          <p:grpSpPr>
            <a:xfrm>
              <a:off x="4556936" y="1921115"/>
              <a:ext cx="3938433" cy="1543876"/>
              <a:chOff x="4556936" y="1921115"/>
              <a:chExt cx="3938433" cy="1543876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25F8385-986B-410C-B825-7399F2500EC5}"/>
                  </a:ext>
                </a:extLst>
              </p:cNvPr>
              <p:cNvSpPr/>
              <p:nvPr/>
            </p:nvSpPr>
            <p:spPr>
              <a:xfrm>
                <a:off x="4932040" y="2492896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616FBDA8-8EC8-4B37-811B-F08724E23677}"/>
                  </a:ext>
                </a:extLst>
              </p:cNvPr>
              <p:cNvSpPr/>
              <p:nvPr/>
            </p:nvSpPr>
            <p:spPr>
              <a:xfrm>
                <a:off x="7001737" y="1921115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C1A96119-B77F-48B4-900D-91C97FC1FE1F}"/>
                  </a:ext>
                </a:extLst>
              </p:cNvPr>
              <p:cNvSpPr/>
              <p:nvPr/>
            </p:nvSpPr>
            <p:spPr>
              <a:xfrm>
                <a:off x="5868144" y="1921115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C8AC800F-5E1F-42B7-92A4-55E2359C713F}"/>
                  </a:ext>
                </a:extLst>
              </p:cNvPr>
              <p:cNvSpPr/>
              <p:nvPr/>
            </p:nvSpPr>
            <p:spPr>
              <a:xfrm>
                <a:off x="5868144" y="310495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94CB4EEF-CA99-46F9-B06F-A764FC481150}"/>
                  </a:ext>
                </a:extLst>
              </p:cNvPr>
              <p:cNvSpPr/>
              <p:nvPr/>
            </p:nvSpPr>
            <p:spPr>
              <a:xfrm>
                <a:off x="7001737" y="3104951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DEEB6058-86B9-4D21-9EB9-E6C88B357FD1}"/>
                  </a:ext>
                </a:extLst>
              </p:cNvPr>
              <p:cNvSpPr/>
              <p:nvPr/>
            </p:nvSpPr>
            <p:spPr>
              <a:xfrm>
                <a:off x="8135329" y="1921115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47525F20-869B-496D-B2B6-17A28FFD58C8}"/>
                  </a:ext>
                </a:extLst>
              </p:cNvPr>
              <p:cNvSpPr/>
              <p:nvPr/>
            </p:nvSpPr>
            <p:spPr>
              <a:xfrm>
                <a:off x="8135329" y="3104951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箭头: 右 99">
                <a:extLst>
                  <a:ext uri="{FF2B5EF4-FFF2-40B4-BE49-F238E27FC236}">
                    <a16:creationId xmlns:a16="http://schemas.microsoft.com/office/drawing/2014/main" id="{68FD8B6C-76B5-4C3E-BBE4-62B6C509D047}"/>
                  </a:ext>
                </a:extLst>
              </p:cNvPr>
              <p:cNvSpPr/>
              <p:nvPr/>
            </p:nvSpPr>
            <p:spPr>
              <a:xfrm>
                <a:off x="4556936" y="2588671"/>
                <a:ext cx="360040" cy="214759"/>
              </a:xfrm>
              <a:prstGeom prst="rightArrow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CCC6BA37-0A25-40DB-96E6-968351621F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541" y="1372782"/>
                <a:ext cx="4148232" cy="5471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考察子集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{3,4,5,6}</a:t>
                </a: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∈{3,4,5,6}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3,4,5,6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3,4,5,6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3,4,5,6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∈{3,4,5,6}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3,4,5,6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3,4,5,6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6,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3,4,5,6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3,4,5,6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初态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{0}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，终态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{3,4,5,6}</a:t>
                </a:r>
              </a:p>
            </p:txBody>
          </p:sp>
        </mc:Choice>
        <mc:Fallback xmlns=""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CCC6BA37-0A25-40DB-96E6-968351621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541" y="1372782"/>
                <a:ext cx="4148232" cy="5471691"/>
              </a:xfrm>
              <a:prstGeom prst="rect">
                <a:avLst/>
              </a:prstGeom>
              <a:blipFill>
                <a:blip r:embed="rId5"/>
                <a:stretch>
                  <a:fillRect l="-13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24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化简例题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化简如下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5712E00B-7C7E-45F6-B95A-17FBF1EBC7D0}"/>
              </a:ext>
            </a:extLst>
          </p:cNvPr>
          <p:cNvGrpSpPr/>
          <p:nvPr/>
        </p:nvGrpSpPr>
        <p:grpSpPr>
          <a:xfrm>
            <a:off x="539552" y="1700808"/>
            <a:ext cx="4131937" cy="2532992"/>
            <a:chOff x="4556936" y="1428296"/>
            <a:chExt cx="4131937" cy="2532992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D7389C9E-6CA5-4FFB-BBA1-B97C44E02814}"/>
                </a:ext>
              </a:extLst>
            </p:cNvPr>
            <p:cNvGrpSpPr/>
            <p:nvPr/>
          </p:nvGrpSpPr>
          <p:grpSpPr>
            <a:xfrm>
              <a:off x="6228184" y="1794571"/>
              <a:ext cx="773553" cy="338554"/>
              <a:chOff x="6228184" y="1794571"/>
              <a:chExt cx="773553" cy="338554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299213DD-FF13-4FB9-ACFF-3D30ECC1C875}"/>
                  </a:ext>
                </a:extLst>
              </p:cNvPr>
              <p:cNvCxnSpPr>
                <a:cxnSpLocks/>
                <a:stCxn id="95" idx="6"/>
                <a:endCxn id="94" idx="2"/>
              </p:cNvCxnSpPr>
              <p:nvPr/>
            </p:nvCxnSpPr>
            <p:spPr>
              <a:xfrm>
                <a:off x="6228184" y="2101135"/>
                <a:ext cx="77355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BAA31CF9-0287-4DA5-B7EF-5E14710FE12F}"/>
                  </a:ext>
                </a:extLst>
              </p:cNvPr>
              <p:cNvSpPr txBox="1"/>
              <p:nvPr/>
            </p:nvSpPr>
            <p:spPr>
              <a:xfrm>
                <a:off x="6415224" y="179457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8D80381C-08FD-4826-B460-987312E0286F}"/>
                </a:ext>
              </a:extLst>
            </p:cNvPr>
            <p:cNvGrpSpPr/>
            <p:nvPr/>
          </p:nvGrpSpPr>
          <p:grpSpPr>
            <a:xfrm>
              <a:off x="5112061" y="1887671"/>
              <a:ext cx="756084" cy="605225"/>
              <a:chOff x="5112061" y="1887671"/>
              <a:chExt cx="756084" cy="605225"/>
            </a:xfrm>
          </p:grpSpPr>
          <p:cxnSp>
            <p:nvCxnSpPr>
              <p:cNvPr id="125" name="连接符: 曲线 124">
                <a:extLst>
                  <a:ext uri="{FF2B5EF4-FFF2-40B4-BE49-F238E27FC236}">
                    <a16:creationId xmlns:a16="http://schemas.microsoft.com/office/drawing/2014/main" id="{CBEC0511-F8EA-4C26-8025-F75E16CFC2E8}"/>
                  </a:ext>
                </a:extLst>
              </p:cNvPr>
              <p:cNvCxnSpPr>
                <a:cxnSpLocks/>
                <a:stCxn id="93" idx="0"/>
                <a:endCxn id="95" idx="2"/>
              </p:cNvCxnSpPr>
              <p:nvPr/>
            </p:nvCxnSpPr>
            <p:spPr>
              <a:xfrm rot="5400000" flipH="1" flipV="1">
                <a:off x="5294222" y="1918974"/>
                <a:ext cx="391761" cy="75608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2049084-1B69-4D56-A221-C4754E1874DD}"/>
                  </a:ext>
                </a:extLst>
              </p:cNvPr>
              <p:cNvSpPr txBox="1"/>
              <p:nvPr/>
            </p:nvSpPr>
            <p:spPr>
              <a:xfrm>
                <a:off x="5292080" y="188767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42481828-3B05-4B0E-9F86-B1C9531AE4D2}"/>
                </a:ext>
              </a:extLst>
            </p:cNvPr>
            <p:cNvGrpSpPr/>
            <p:nvPr/>
          </p:nvGrpSpPr>
          <p:grpSpPr>
            <a:xfrm>
              <a:off x="5112061" y="2852935"/>
              <a:ext cx="756084" cy="584476"/>
              <a:chOff x="4237829" y="710261"/>
              <a:chExt cx="756084" cy="584476"/>
            </a:xfrm>
          </p:grpSpPr>
          <p:cxnSp>
            <p:nvCxnSpPr>
              <p:cNvPr id="123" name="连接符: 曲线 122">
                <a:extLst>
                  <a:ext uri="{FF2B5EF4-FFF2-40B4-BE49-F238E27FC236}">
                    <a16:creationId xmlns:a16="http://schemas.microsoft.com/office/drawing/2014/main" id="{7031256A-DE50-424E-9705-2014D2670B2D}"/>
                  </a:ext>
                </a:extLst>
              </p:cNvPr>
              <p:cNvCxnSpPr>
                <a:cxnSpLocks/>
                <a:stCxn id="93" idx="4"/>
                <a:endCxn id="96" idx="2"/>
              </p:cNvCxnSpPr>
              <p:nvPr/>
            </p:nvCxnSpPr>
            <p:spPr>
              <a:xfrm rot="16200000" flipH="1">
                <a:off x="4399853" y="548237"/>
                <a:ext cx="432035" cy="75608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74D041F7-D71E-448F-8129-29060B2CB708}"/>
                  </a:ext>
                </a:extLst>
              </p:cNvPr>
              <p:cNvSpPr txBox="1"/>
              <p:nvPr/>
            </p:nvSpPr>
            <p:spPr>
              <a:xfrm>
                <a:off x="4304018" y="956183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0B5E203D-52B6-48DE-A08F-1670B6A47B25}"/>
                </a:ext>
              </a:extLst>
            </p:cNvPr>
            <p:cNvGrpSpPr/>
            <p:nvPr/>
          </p:nvGrpSpPr>
          <p:grpSpPr>
            <a:xfrm>
              <a:off x="5652120" y="2228428"/>
              <a:ext cx="316112" cy="929250"/>
              <a:chOff x="5334651" y="-172003"/>
              <a:chExt cx="604829" cy="2347335"/>
            </a:xfrm>
          </p:grpSpPr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0D7AFCF2-3B51-49C9-A1CE-3C9E01B986A8}"/>
                  </a:ext>
                </a:extLst>
              </p:cNvPr>
              <p:cNvCxnSpPr>
                <a:cxnSpLocks/>
                <a:stCxn id="95" idx="3"/>
                <a:endCxn id="96" idx="1"/>
              </p:cNvCxnSpPr>
              <p:nvPr/>
            </p:nvCxnSpPr>
            <p:spPr>
              <a:xfrm>
                <a:off x="5848863" y="-172003"/>
                <a:ext cx="0" cy="23473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93F60A14-9518-49A3-A95B-4BF9CEDEDB8A}"/>
                  </a:ext>
                </a:extLst>
              </p:cNvPr>
              <p:cNvSpPr txBox="1"/>
              <p:nvPr/>
            </p:nvSpPr>
            <p:spPr>
              <a:xfrm>
                <a:off x="5334651" y="496057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0F3FD4F-B2D3-440E-B40C-376340311E25}"/>
                </a:ext>
              </a:extLst>
            </p:cNvPr>
            <p:cNvGrpSpPr/>
            <p:nvPr/>
          </p:nvGrpSpPr>
          <p:grpSpPr>
            <a:xfrm>
              <a:off x="6116744" y="2228428"/>
              <a:ext cx="298480" cy="929250"/>
              <a:chOff x="6296764" y="-169985"/>
              <a:chExt cx="298480" cy="929250"/>
            </a:xfrm>
          </p:grpSpPr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14BCAFE-15EF-4A1B-8449-9D204237B4EC}"/>
                  </a:ext>
                </a:extLst>
              </p:cNvPr>
              <p:cNvCxnSpPr>
                <a:cxnSpLocks/>
                <a:stCxn id="96" idx="7"/>
                <a:endCxn id="95" idx="5"/>
              </p:cNvCxnSpPr>
              <p:nvPr/>
            </p:nvCxnSpPr>
            <p:spPr>
              <a:xfrm flipV="1">
                <a:off x="6355477" y="-169985"/>
                <a:ext cx="0" cy="929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7C6B357F-E6EF-4CDA-8DC0-B2E8955A10D9}"/>
                  </a:ext>
                </a:extLst>
              </p:cNvPr>
              <p:cNvSpPr txBox="1"/>
              <p:nvPr/>
            </p:nvSpPr>
            <p:spPr>
              <a:xfrm>
                <a:off x="6296764" y="9848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782CDA7-79C4-4849-81E3-FDFF57D30CC3}"/>
                </a:ext>
              </a:extLst>
            </p:cNvPr>
            <p:cNvGrpSpPr/>
            <p:nvPr/>
          </p:nvGrpSpPr>
          <p:grpSpPr>
            <a:xfrm>
              <a:off x="6228183" y="3271943"/>
              <a:ext cx="773553" cy="338554"/>
              <a:chOff x="4114977" y="-3191486"/>
              <a:chExt cx="1480068" cy="855205"/>
            </a:xfrm>
          </p:grpSpPr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ED9E8460-835A-4CE3-9245-BFA47C30D78F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4114973" y="-3158579"/>
                <a:ext cx="148006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3D9A0AE-AB14-4146-8E8D-86786F86CF48}"/>
                  </a:ext>
                </a:extLst>
              </p:cNvPr>
              <p:cNvSpPr txBox="1"/>
              <p:nvPr/>
            </p:nvSpPr>
            <p:spPr>
              <a:xfrm>
                <a:off x="4472844" y="-3191486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D8302DB-B25E-4695-BD33-D8C64E30FC99}"/>
                </a:ext>
              </a:extLst>
            </p:cNvPr>
            <p:cNvGrpSpPr/>
            <p:nvPr/>
          </p:nvGrpSpPr>
          <p:grpSpPr>
            <a:xfrm>
              <a:off x="7060814" y="1428296"/>
              <a:ext cx="306054" cy="551896"/>
              <a:chOff x="4936579" y="2232356"/>
              <a:chExt cx="306054" cy="551896"/>
            </a:xfrm>
          </p:grpSpPr>
          <p:cxnSp>
            <p:nvCxnSpPr>
              <p:cNvPr id="115" name="连接符: 曲线 114">
                <a:extLst>
                  <a:ext uri="{FF2B5EF4-FFF2-40B4-BE49-F238E27FC236}">
                    <a16:creationId xmlns:a16="http://schemas.microsoft.com/office/drawing/2014/main" id="{2801309E-06FD-4D0C-9383-7F06B2B1DA84}"/>
                  </a:ext>
                </a:extLst>
              </p:cNvPr>
              <p:cNvCxnSpPr>
                <a:cxnSpLocks/>
                <a:stCxn id="94" idx="1"/>
                <a:endCxn id="94" idx="7"/>
              </p:cNvCxnSpPr>
              <p:nvPr/>
            </p:nvCxnSpPr>
            <p:spPr>
              <a:xfrm rot="5400000" flipH="1" flipV="1">
                <a:off x="5057522" y="2650609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E84ABDA8-6AF8-4662-83B2-AB3FF9EC76FC}"/>
                  </a:ext>
                </a:extLst>
              </p:cNvPr>
              <p:cNvSpPr txBox="1"/>
              <p:nvPr/>
            </p:nvSpPr>
            <p:spPr>
              <a:xfrm>
                <a:off x="4944153" y="2232356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F30B3C71-1159-40DC-95EE-B298B51019A3}"/>
                </a:ext>
              </a:extLst>
            </p:cNvPr>
            <p:cNvGrpSpPr/>
            <p:nvPr/>
          </p:nvGrpSpPr>
          <p:grpSpPr>
            <a:xfrm>
              <a:off x="7361778" y="1810915"/>
              <a:ext cx="773552" cy="338554"/>
              <a:chOff x="4855016" y="-9352524"/>
              <a:chExt cx="1480066" cy="855205"/>
            </a:xfrm>
          </p:grpSpPr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5E7D1E0D-0BA5-4FDB-9C48-D7DD1D3F34DB}"/>
                  </a:ext>
                </a:extLst>
              </p:cNvPr>
              <p:cNvCxnSpPr>
                <a:cxnSpLocks/>
                <a:stCxn id="94" idx="6"/>
                <a:endCxn id="98" idx="2"/>
              </p:cNvCxnSpPr>
              <p:nvPr/>
            </p:nvCxnSpPr>
            <p:spPr>
              <a:xfrm>
                <a:off x="4855006" y="-8619413"/>
                <a:ext cx="148006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5B4B2016-1376-4398-961B-18EE84DB33F0}"/>
                  </a:ext>
                </a:extLst>
              </p:cNvPr>
              <p:cNvSpPr txBox="1"/>
              <p:nvPr/>
            </p:nvSpPr>
            <p:spPr>
              <a:xfrm>
                <a:off x="5139160" y="-9352524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37DE3D19-1333-480F-BE94-E1A1BBC58D5C}"/>
                </a:ext>
              </a:extLst>
            </p:cNvPr>
            <p:cNvGrpSpPr/>
            <p:nvPr/>
          </p:nvGrpSpPr>
          <p:grpSpPr>
            <a:xfrm>
              <a:off x="7361777" y="3236579"/>
              <a:ext cx="773552" cy="338554"/>
              <a:chOff x="6274561" y="623581"/>
              <a:chExt cx="773552" cy="338554"/>
            </a:xfrm>
          </p:grpSpPr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4439A6F0-448A-42EE-BB78-93B63332E1C6}"/>
                  </a:ext>
                </a:extLst>
              </p:cNvPr>
              <p:cNvCxnSpPr>
                <a:cxnSpLocks/>
                <a:stCxn id="97" idx="6"/>
                <a:endCxn id="99" idx="2"/>
              </p:cNvCxnSpPr>
              <p:nvPr/>
            </p:nvCxnSpPr>
            <p:spPr>
              <a:xfrm>
                <a:off x="6274561" y="671973"/>
                <a:ext cx="7735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7DEC5148-A240-480C-AF5B-FA219260B8CB}"/>
                  </a:ext>
                </a:extLst>
              </p:cNvPr>
              <p:cNvSpPr txBox="1"/>
              <p:nvPr/>
            </p:nvSpPr>
            <p:spPr>
              <a:xfrm>
                <a:off x="6485361" y="6235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488C4F80-401A-44C4-A857-6B28F5E37106}"/>
                </a:ext>
              </a:extLst>
            </p:cNvPr>
            <p:cNvGrpSpPr/>
            <p:nvPr/>
          </p:nvGrpSpPr>
          <p:grpSpPr>
            <a:xfrm>
              <a:off x="7034370" y="3405914"/>
              <a:ext cx="316112" cy="555374"/>
              <a:chOff x="4665197" y="-266317"/>
              <a:chExt cx="316112" cy="555374"/>
            </a:xfrm>
          </p:grpSpPr>
          <p:cxnSp>
            <p:nvCxnSpPr>
              <p:cNvPr id="109" name="连接符: 曲线 108">
                <a:extLst>
                  <a:ext uri="{FF2B5EF4-FFF2-40B4-BE49-F238E27FC236}">
                    <a16:creationId xmlns:a16="http://schemas.microsoft.com/office/drawing/2014/main" id="{B18EB8B0-2D14-4AFD-87CF-7D4800C7C02B}"/>
                  </a:ext>
                </a:extLst>
              </p:cNvPr>
              <p:cNvCxnSpPr>
                <a:cxnSpLocks/>
                <a:stCxn id="97" idx="3"/>
                <a:endCxn id="97" idx="5"/>
              </p:cNvCxnSpPr>
              <p:nvPr/>
            </p:nvCxnSpPr>
            <p:spPr>
              <a:xfrm rot="16200000" flipH="1">
                <a:off x="4812584" y="-387260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67AE37E2-F45E-4F8A-8880-0416E833132F}"/>
                  </a:ext>
                </a:extLst>
              </p:cNvPr>
              <p:cNvSpPr txBox="1"/>
              <p:nvPr/>
            </p:nvSpPr>
            <p:spPr>
              <a:xfrm>
                <a:off x="4665197" y="-49497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98D630F5-7385-4475-B2EE-B57FA6DC84DE}"/>
                </a:ext>
              </a:extLst>
            </p:cNvPr>
            <p:cNvGrpSpPr/>
            <p:nvPr/>
          </p:nvGrpSpPr>
          <p:grpSpPr>
            <a:xfrm>
              <a:off x="8066118" y="2281155"/>
              <a:ext cx="298480" cy="823796"/>
              <a:chOff x="6901055" y="-1444469"/>
              <a:chExt cx="298480" cy="823796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C14DC0AD-417F-49DC-B6D4-A149EEA85A7C}"/>
                  </a:ext>
                </a:extLst>
              </p:cNvPr>
              <p:cNvCxnSpPr>
                <a:cxnSpLocks/>
                <a:stCxn id="98" idx="4"/>
                <a:endCxn id="99" idx="0"/>
              </p:cNvCxnSpPr>
              <p:nvPr/>
            </p:nvCxnSpPr>
            <p:spPr>
              <a:xfrm>
                <a:off x="7150286" y="-1444469"/>
                <a:ext cx="0" cy="8237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A89CCBE-616C-4D9C-9D0B-02A1EDE6C262}"/>
                  </a:ext>
                </a:extLst>
              </p:cNvPr>
              <p:cNvSpPr txBox="1"/>
              <p:nvPr/>
            </p:nvSpPr>
            <p:spPr>
              <a:xfrm>
                <a:off x="6901055" y="-1290739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36BFF41B-0C2D-4D89-A772-0CDEF82446EB}"/>
                </a:ext>
              </a:extLst>
            </p:cNvPr>
            <p:cNvGrpSpPr/>
            <p:nvPr/>
          </p:nvGrpSpPr>
          <p:grpSpPr>
            <a:xfrm>
              <a:off x="7309050" y="2228428"/>
              <a:ext cx="879006" cy="929250"/>
              <a:chOff x="4584246" y="-15209260"/>
              <a:chExt cx="1681836" cy="2347336"/>
            </a:xfrm>
          </p:grpSpPr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452AFAEC-8273-44F0-80EF-8B656A5AFA8F}"/>
                  </a:ext>
                </a:extLst>
              </p:cNvPr>
              <p:cNvCxnSpPr>
                <a:cxnSpLocks/>
                <a:stCxn id="98" idx="3"/>
                <a:endCxn id="97" idx="7"/>
              </p:cNvCxnSpPr>
              <p:nvPr/>
            </p:nvCxnSpPr>
            <p:spPr>
              <a:xfrm flipH="1">
                <a:off x="4584237" y="-15209254"/>
                <a:ext cx="1681834" cy="2347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1959FDD9-3BCA-4568-B1B5-F37F37A61664}"/>
                  </a:ext>
                </a:extLst>
              </p:cNvPr>
              <p:cNvSpPr txBox="1"/>
              <p:nvPr/>
            </p:nvSpPr>
            <p:spPr>
              <a:xfrm>
                <a:off x="5299433" y="-15153987"/>
                <a:ext cx="604829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A8CB475-0CCE-4DA9-9C46-9F129D27EFD7}"/>
                </a:ext>
              </a:extLst>
            </p:cNvPr>
            <p:cNvGrpSpPr/>
            <p:nvPr/>
          </p:nvGrpSpPr>
          <p:grpSpPr>
            <a:xfrm>
              <a:off x="7309050" y="2228428"/>
              <a:ext cx="879006" cy="962466"/>
              <a:chOff x="6700966" y="-3419928"/>
              <a:chExt cx="879006" cy="962466"/>
            </a:xfrm>
          </p:grpSpPr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237FD44B-CB80-4CE4-8CC2-96751D5520C9}"/>
                  </a:ext>
                </a:extLst>
              </p:cNvPr>
              <p:cNvCxnSpPr>
                <a:cxnSpLocks/>
                <a:stCxn id="99" idx="1"/>
                <a:endCxn id="94" idx="5"/>
              </p:cNvCxnSpPr>
              <p:nvPr/>
            </p:nvCxnSpPr>
            <p:spPr>
              <a:xfrm flipH="1" flipV="1">
                <a:off x="6700966" y="-3419928"/>
                <a:ext cx="879006" cy="929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25E4B853-220F-4EE9-BBD5-AC786536B473}"/>
                  </a:ext>
                </a:extLst>
              </p:cNvPr>
              <p:cNvSpPr txBox="1"/>
              <p:nvPr/>
            </p:nvSpPr>
            <p:spPr>
              <a:xfrm>
                <a:off x="7192847" y="-2796016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81103C63-3922-4486-B06C-1AA8430A6D65}"/>
                </a:ext>
              </a:extLst>
            </p:cNvPr>
            <p:cNvGrpSpPr/>
            <p:nvPr/>
          </p:nvGrpSpPr>
          <p:grpSpPr>
            <a:xfrm>
              <a:off x="8372760" y="2228429"/>
              <a:ext cx="316113" cy="929250"/>
              <a:chOff x="6306385" y="-20017669"/>
              <a:chExt cx="604828" cy="2347334"/>
            </a:xfrm>
          </p:grpSpPr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4F935602-B7C5-4C6F-B2C4-15CF9ED3FF60}"/>
                  </a:ext>
                </a:extLst>
              </p:cNvPr>
              <p:cNvCxnSpPr>
                <a:cxnSpLocks/>
                <a:stCxn id="99" idx="7"/>
                <a:endCxn id="98" idx="5"/>
              </p:cNvCxnSpPr>
              <p:nvPr/>
            </p:nvCxnSpPr>
            <p:spPr>
              <a:xfrm flipV="1">
                <a:off x="6440108" y="-20017662"/>
                <a:ext cx="0" cy="2347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3A1E04D0-97BC-4B64-8BB6-31BD81648709}"/>
                  </a:ext>
                </a:extLst>
              </p:cNvPr>
              <p:cNvSpPr txBox="1"/>
              <p:nvPr/>
            </p:nvSpPr>
            <p:spPr>
              <a:xfrm>
                <a:off x="6306385" y="-19450717"/>
                <a:ext cx="604828" cy="85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8729DEFB-C075-4FDA-805F-2A78A457BFE0}"/>
                </a:ext>
              </a:extLst>
            </p:cNvPr>
            <p:cNvGrpSpPr/>
            <p:nvPr/>
          </p:nvGrpSpPr>
          <p:grpSpPr>
            <a:xfrm>
              <a:off x="4556936" y="1921115"/>
              <a:ext cx="3938433" cy="1543876"/>
              <a:chOff x="4556936" y="1921115"/>
              <a:chExt cx="3938433" cy="1543876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25F8385-986B-410C-B825-7399F2500EC5}"/>
                  </a:ext>
                </a:extLst>
              </p:cNvPr>
              <p:cNvSpPr/>
              <p:nvPr/>
            </p:nvSpPr>
            <p:spPr>
              <a:xfrm>
                <a:off x="4932040" y="2492896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616FBDA8-8EC8-4B37-811B-F08724E23677}"/>
                  </a:ext>
                </a:extLst>
              </p:cNvPr>
              <p:cNvSpPr/>
              <p:nvPr/>
            </p:nvSpPr>
            <p:spPr>
              <a:xfrm>
                <a:off x="7001737" y="1921115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C1A96119-B77F-48B4-900D-91C97FC1FE1F}"/>
                  </a:ext>
                </a:extLst>
              </p:cNvPr>
              <p:cNvSpPr/>
              <p:nvPr/>
            </p:nvSpPr>
            <p:spPr>
              <a:xfrm>
                <a:off x="5868144" y="1921115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C8AC800F-5E1F-42B7-92A4-55E2359C713F}"/>
                  </a:ext>
                </a:extLst>
              </p:cNvPr>
              <p:cNvSpPr/>
              <p:nvPr/>
            </p:nvSpPr>
            <p:spPr>
              <a:xfrm>
                <a:off x="5868144" y="310495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94CB4EEF-CA99-46F9-B06F-A764FC481150}"/>
                  </a:ext>
                </a:extLst>
              </p:cNvPr>
              <p:cNvSpPr/>
              <p:nvPr/>
            </p:nvSpPr>
            <p:spPr>
              <a:xfrm>
                <a:off x="7001737" y="3104951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DEEB6058-86B9-4D21-9EB9-E6C88B357FD1}"/>
                  </a:ext>
                </a:extLst>
              </p:cNvPr>
              <p:cNvSpPr/>
              <p:nvPr/>
            </p:nvSpPr>
            <p:spPr>
              <a:xfrm>
                <a:off x="8135329" y="1921115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47525F20-869B-496D-B2B6-17A28FFD58C8}"/>
                  </a:ext>
                </a:extLst>
              </p:cNvPr>
              <p:cNvSpPr/>
              <p:nvPr/>
            </p:nvSpPr>
            <p:spPr>
              <a:xfrm>
                <a:off x="8135329" y="3104951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箭头: 右 99">
                <a:extLst>
                  <a:ext uri="{FF2B5EF4-FFF2-40B4-BE49-F238E27FC236}">
                    <a16:creationId xmlns:a16="http://schemas.microsoft.com/office/drawing/2014/main" id="{68FD8B6C-76B5-4C3E-BBE4-62B6C509D047}"/>
                  </a:ext>
                </a:extLst>
              </p:cNvPr>
              <p:cNvSpPr/>
              <p:nvPr/>
            </p:nvSpPr>
            <p:spPr>
              <a:xfrm>
                <a:off x="4556936" y="2588671"/>
                <a:ext cx="360040" cy="214759"/>
              </a:xfrm>
              <a:prstGeom prst="rightArrow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CCC6BA37-0A25-40DB-96E6-968351621F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9541" y="1372782"/>
                <a:ext cx="4148232" cy="1079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3,4,5,6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初态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{0}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，终态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{3,4,5,6}</a:t>
                </a:r>
              </a:p>
            </p:txBody>
          </p:sp>
        </mc:Choice>
        <mc:Fallback xmlns=""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CCC6BA37-0A25-40DB-96E6-968351621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9541" y="1372782"/>
                <a:ext cx="4148232" cy="1079911"/>
              </a:xfrm>
              <a:prstGeom prst="rect">
                <a:avLst/>
              </a:prstGeom>
              <a:blipFill>
                <a:blip r:embed="rId5"/>
                <a:stretch>
                  <a:fillRect l="-1322" b="-96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2633B4B7-ED35-4A1A-BB03-A67EF69B15AD}"/>
              </a:ext>
            </a:extLst>
          </p:cNvPr>
          <p:cNvGrpSpPr/>
          <p:nvPr/>
        </p:nvGrpSpPr>
        <p:grpSpPr>
          <a:xfrm>
            <a:off x="544125" y="5039701"/>
            <a:ext cx="735144" cy="360040"/>
            <a:chOff x="544125" y="4797152"/>
            <a:chExt cx="735144" cy="360040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88F13F6-A163-485E-BE5A-EC06CF3C911F}"/>
                </a:ext>
              </a:extLst>
            </p:cNvPr>
            <p:cNvSpPr/>
            <p:nvPr/>
          </p:nvSpPr>
          <p:spPr>
            <a:xfrm>
              <a:off x="919229" y="4797152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箭头: 右 63">
              <a:extLst>
                <a:ext uri="{FF2B5EF4-FFF2-40B4-BE49-F238E27FC236}">
                  <a16:creationId xmlns:a16="http://schemas.microsoft.com/office/drawing/2014/main" id="{BC17D545-48CC-4CF3-BEE8-10004A0CE9A0}"/>
                </a:ext>
              </a:extLst>
            </p:cNvPr>
            <p:cNvSpPr/>
            <p:nvPr/>
          </p:nvSpPr>
          <p:spPr>
            <a:xfrm>
              <a:off x="544125" y="4869793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C41EC412-9ADA-4997-8AB7-71B4D11A1035}"/>
              </a:ext>
            </a:extLst>
          </p:cNvPr>
          <p:cNvSpPr/>
          <p:nvPr/>
        </p:nvSpPr>
        <p:spPr>
          <a:xfrm>
            <a:off x="718028" y="2569282"/>
            <a:ext cx="743851" cy="743851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386E1CAB-2AA3-4A02-9C5D-528828F37D81}"/>
              </a:ext>
            </a:extLst>
          </p:cNvPr>
          <p:cNvSpPr/>
          <p:nvPr/>
        </p:nvSpPr>
        <p:spPr>
          <a:xfrm>
            <a:off x="1850757" y="4418154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EB50B26-4CFF-4032-B9BC-5550B557E19A}"/>
              </a:ext>
            </a:extLst>
          </p:cNvPr>
          <p:cNvSpPr/>
          <p:nvPr/>
        </p:nvSpPr>
        <p:spPr>
          <a:xfrm>
            <a:off x="1662378" y="1988840"/>
            <a:ext cx="743851" cy="743851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29377F2B-257B-4E12-BFEC-ABDF09E1B2F1}"/>
              </a:ext>
            </a:extLst>
          </p:cNvPr>
          <p:cNvSpPr/>
          <p:nvPr/>
        </p:nvSpPr>
        <p:spPr>
          <a:xfrm>
            <a:off x="1662377" y="3180434"/>
            <a:ext cx="743851" cy="743851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AB9F0EF0-2122-4E7D-9BFE-B392B795E29F}"/>
              </a:ext>
            </a:extLst>
          </p:cNvPr>
          <p:cNvSpPr/>
          <p:nvPr/>
        </p:nvSpPr>
        <p:spPr>
          <a:xfrm>
            <a:off x="1850757" y="5661248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447B19B-E976-4FE3-BBAF-79BC15BE1C6F}"/>
              </a:ext>
            </a:extLst>
          </p:cNvPr>
          <p:cNvSpPr/>
          <p:nvPr/>
        </p:nvSpPr>
        <p:spPr>
          <a:xfrm>
            <a:off x="3347864" y="5039701"/>
            <a:ext cx="360040" cy="360040"/>
          </a:xfrm>
          <a:prstGeom prst="ellipse">
            <a:avLst/>
          </a:prstGeom>
          <a:noFill/>
          <a:ln w="3492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10F7B473-B7CC-4DB7-AED3-49C1A16DA004}"/>
              </a:ext>
            </a:extLst>
          </p:cNvPr>
          <p:cNvSpPr/>
          <p:nvPr/>
        </p:nvSpPr>
        <p:spPr>
          <a:xfrm>
            <a:off x="2525512" y="1870085"/>
            <a:ext cx="2279887" cy="2279887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381B65-C35B-454F-A83E-7001E33C6F49}"/>
              </a:ext>
            </a:extLst>
          </p:cNvPr>
          <p:cNvGrpSpPr/>
          <p:nvPr/>
        </p:nvGrpSpPr>
        <p:grpSpPr>
          <a:xfrm>
            <a:off x="1099250" y="4470093"/>
            <a:ext cx="751508" cy="569608"/>
            <a:chOff x="1099250" y="4254069"/>
            <a:chExt cx="751508" cy="569608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608EA20-44A8-4C5A-8A74-C225E6A6436D}"/>
                </a:ext>
              </a:extLst>
            </p:cNvPr>
            <p:cNvSpPr txBox="1"/>
            <p:nvPr/>
          </p:nvSpPr>
          <p:spPr>
            <a:xfrm>
              <a:off x="1158691" y="425406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4" name="连接符: 曲线 73">
              <a:extLst>
                <a:ext uri="{FF2B5EF4-FFF2-40B4-BE49-F238E27FC236}">
                  <a16:creationId xmlns:a16="http://schemas.microsoft.com/office/drawing/2014/main" id="{67BFB329-BB39-4B6E-9257-6F105006E966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rot="5400000" flipH="1" flipV="1">
              <a:off x="1254240" y="4227160"/>
              <a:ext cx="441527" cy="75150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B8187452-96AD-43C8-8113-8F4055C33974}"/>
              </a:ext>
            </a:extLst>
          </p:cNvPr>
          <p:cNvGrpSpPr/>
          <p:nvPr/>
        </p:nvGrpSpPr>
        <p:grpSpPr>
          <a:xfrm>
            <a:off x="1089953" y="5399740"/>
            <a:ext cx="760805" cy="562221"/>
            <a:chOff x="1037224" y="3757010"/>
            <a:chExt cx="760805" cy="562221"/>
          </a:xfrm>
        </p:grpSpPr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D89445E6-2D87-4664-BDFA-B87183994046}"/>
                </a:ext>
              </a:extLst>
            </p:cNvPr>
            <p:cNvSpPr txBox="1"/>
            <p:nvPr/>
          </p:nvSpPr>
          <p:spPr>
            <a:xfrm>
              <a:off x="1037224" y="3980677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1" name="连接符: 曲线 130">
              <a:extLst>
                <a:ext uri="{FF2B5EF4-FFF2-40B4-BE49-F238E27FC236}">
                  <a16:creationId xmlns:a16="http://schemas.microsoft.com/office/drawing/2014/main" id="{E60161F8-482F-4CC9-8DAD-2E8DF4214965}"/>
                </a:ext>
              </a:extLst>
            </p:cNvPr>
            <p:cNvCxnSpPr>
              <a:cxnSpLocks/>
              <a:stCxn id="63" idx="4"/>
              <a:endCxn id="70" idx="2"/>
            </p:cNvCxnSpPr>
            <p:nvPr/>
          </p:nvCxnSpPr>
          <p:spPr>
            <a:xfrm rot="16200000" flipH="1">
              <a:off x="1201511" y="3602020"/>
              <a:ext cx="441527" cy="75150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2C89229B-16EB-4021-A673-126DA88B32AC}"/>
              </a:ext>
            </a:extLst>
          </p:cNvPr>
          <p:cNvGrpSpPr/>
          <p:nvPr/>
        </p:nvGrpSpPr>
        <p:grpSpPr>
          <a:xfrm>
            <a:off x="2210797" y="4314838"/>
            <a:ext cx="1317087" cy="724863"/>
            <a:chOff x="-1714944" y="3179457"/>
            <a:chExt cx="1317087" cy="724863"/>
          </a:xfrm>
        </p:grpSpPr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B1F4498F-8381-4027-867B-D29B70A59C81}"/>
                </a:ext>
              </a:extLst>
            </p:cNvPr>
            <p:cNvSpPr txBox="1"/>
            <p:nvPr/>
          </p:nvSpPr>
          <p:spPr>
            <a:xfrm>
              <a:off x="-1361032" y="317945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5" name="连接符: 曲线 134">
              <a:extLst>
                <a:ext uri="{FF2B5EF4-FFF2-40B4-BE49-F238E27FC236}">
                  <a16:creationId xmlns:a16="http://schemas.microsoft.com/office/drawing/2014/main" id="{834E6676-8A9C-4BD9-9769-BCAC1BE76C9B}"/>
                </a:ext>
              </a:extLst>
            </p:cNvPr>
            <p:cNvCxnSpPr>
              <a:cxnSpLocks/>
              <a:stCxn id="67" idx="6"/>
              <a:endCxn id="71" idx="0"/>
            </p:cNvCxnSpPr>
            <p:nvPr/>
          </p:nvCxnSpPr>
          <p:spPr>
            <a:xfrm>
              <a:off x="-1714944" y="3462793"/>
              <a:ext cx="1317087" cy="44152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85DF7CC-D543-4452-8DB8-BA5ABEF10395}"/>
              </a:ext>
            </a:extLst>
          </p:cNvPr>
          <p:cNvGrpSpPr/>
          <p:nvPr/>
        </p:nvGrpSpPr>
        <p:grpSpPr>
          <a:xfrm>
            <a:off x="1634736" y="4725467"/>
            <a:ext cx="316112" cy="988508"/>
            <a:chOff x="1634736" y="4725467"/>
            <a:chExt cx="316112" cy="988508"/>
          </a:xfrm>
        </p:grpSpPr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AFB1FCB-B23A-412D-AB5E-9FF438FD6A69}"/>
                </a:ext>
              </a:extLst>
            </p:cNvPr>
            <p:cNvSpPr txBox="1"/>
            <p:nvPr/>
          </p:nvSpPr>
          <p:spPr>
            <a:xfrm>
              <a:off x="1634736" y="4973245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0E7C1D19-5CA6-41B0-8F86-174343AD2E7F}"/>
                </a:ext>
              </a:extLst>
            </p:cNvPr>
            <p:cNvCxnSpPr>
              <a:cxnSpLocks/>
              <a:stCxn id="67" idx="3"/>
              <a:endCxn id="70" idx="1"/>
            </p:cNvCxnSpPr>
            <p:nvPr/>
          </p:nvCxnSpPr>
          <p:spPr>
            <a:xfrm>
              <a:off x="1903484" y="4725467"/>
              <a:ext cx="0" cy="9885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0E55177-3A03-4BC1-8274-047C71BD1E8A}"/>
              </a:ext>
            </a:extLst>
          </p:cNvPr>
          <p:cNvGrpSpPr/>
          <p:nvPr/>
        </p:nvGrpSpPr>
        <p:grpSpPr>
          <a:xfrm>
            <a:off x="2099357" y="4725467"/>
            <a:ext cx="298480" cy="988508"/>
            <a:chOff x="207078" y="3493126"/>
            <a:chExt cx="298480" cy="988508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A3CCCEBF-F645-4DF1-A22B-239F6AF1E688}"/>
                </a:ext>
              </a:extLst>
            </p:cNvPr>
            <p:cNvSpPr txBox="1"/>
            <p:nvPr/>
          </p:nvSpPr>
          <p:spPr>
            <a:xfrm>
              <a:off x="207078" y="374487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7F91CCA9-942A-431F-9D6D-09D2DF27B295}"/>
                </a:ext>
              </a:extLst>
            </p:cNvPr>
            <p:cNvCxnSpPr>
              <a:cxnSpLocks/>
              <a:stCxn id="70" idx="7"/>
              <a:endCxn id="67" idx="5"/>
            </p:cNvCxnSpPr>
            <p:nvPr/>
          </p:nvCxnSpPr>
          <p:spPr>
            <a:xfrm flipV="1">
              <a:off x="265791" y="3493126"/>
              <a:ext cx="0" cy="9885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43B65686-4182-4C0F-969F-7AA2816022BF}"/>
              </a:ext>
            </a:extLst>
          </p:cNvPr>
          <p:cNvGrpSpPr/>
          <p:nvPr/>
        </p:nvGrpSpPr>
        <p:grpSpPr>
          <a:xfrm>
            <a:off x="2210797" y="5399741"/>
            <a:ext cx="1317087" cy="744077"/>
            <a:chOff x="-1177245" y="3264275"/>
            <a:chExt cx="1317087" cy="744077"/>
          </a:xfrm>
        </p:grpSpPr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C36CE2C3-89F1-4989-B62F-33E477630774}"/>
                </a:ext>
              </a:extLst>
            </p:cNvPr>
            <p:cNvSpPr txBox="1"/>
            <p:nvPr/>
          </p:nvSpPr>
          <p:spPr>
            <a:xfrm>
              <a:off x="-823333" y="366979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4" name="连接符: 曲线 143">
              <a:extLst>
                <a:ext uri="{FF2B5EF4-FFF2-40B4-BE49-F238E27FC236}">
                  <a16:creationId xmlns:a16="http://schemas.microsoft.com/office/drawing/2014/main" id="{245491AD-6356-409A-B79F-8DDF9A5EC169}"/>
                </a:ext>
              </a:extLst>
            </p:cNvPr>
            <p:cNvCxnSpPr>
              <a:cxnSpLocks/>
              <a:stCxn id="70" idx="6"/>
              <a:endCxn id="71" idx="4"/>
            </p:cNvCxnSpPr>
            <p:nvPr/>
          </p:nvCxnSpPr>
          <p:spPr>
            <a:xfrm flipV="1">
              <a:off x="-1177245" y="3264275"/>
              <a:ext cx="1317087" cy="44152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FE017D90-10AD-4E31-BFB5-AE408F91956C}"/>
              </a:ext>
            </a:extLst>
          </p:cNvPr>
          <p:cNvGrpSpPr/>
          <p:nvPr/>
        </p:nvGrpSpPr>
        <p:grpSpPr>
          <a:xfrm>
            <a:off x="3648827" y="5027232"/>
            <a:ext cx="553066" cy="338554"/>
            <a:chOff x="-2015577" y="3749404"/>
            <a:chExt cx="553066" cy="338554"/>
          </a:xfrm>
        </p:grpSpPr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CA59C6D2-D21A-4CF2-A99D-07EA3C79CA8D}"/>
                </a:ext>
              </a:extLst>
            </p:cNvPr>
            <p:cNvSpPr txBox="1"/>
            <p:nvPr/>
          </p:nvSpPr>
          <p:spPr>
            <a:xfrm>
              <a:off x="-1760991" y="374940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7" name="连接符: 曲线 146">
              <a:extLst>
                <a:ext uri="{FF2B5EF4-FFF2-40B4-BE49-F238E27FC236}">
                  <a16:creationId xmlns:a16="http://schemas.microsoft.com/office/drawing/2014/main" id="{2D15E670-18AC-4D03-B83C-C46118509922}"/>
                </a:ext>
              </a:extLst>
            </p:cNvPr>
            <p:cNvCxnSpPr>
              <a:cxnSpLocks/>
              <a:stCxn id="71" idx="7"/>
              <a:endCxn id="71" idx="5"/>
            </p:cNvCxnSpPr>
            <p:nvPr/>
          </p:nvCxnSpPr>
          <p:spPr>
            <a:xfrm rot="16200000" flipH="1">
              <a:off x="-2136520" y="3941893"/>
              <a:ext cx="254586" cy="12700"/>
            </a:xfrm>
            <a:prstGeom prst="curvedConnector5">
              <a:avLst>
                <a:gd name="adj1" fmla="val -89793"/>
                <a:gd name="adj2" fmla="val 2384488"/>
                <a:gd name="adj3" fmla="val 18979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A0246DC7-129B-439A-BA62-CF78CA61F095}"/>
              </a:ext>
            </a:extLst>
          </p:cNvPr>
          <p:cNvGrpSpPr/>
          <p:nvPr/>
        </p:nvGrpSpPr>
        <p:grpSpPr>
          <a:xfrm>
            <a:off x="2766417" y="5050235"/>
            <a:ext cx="640524" cy="338554"/>
            <a:chOff x="-4467289" y="3442660"/>
            <a:chExt cx="640524" cy="33855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5A653F64-98CE-4100-823A-656DAD68DA4D}"/>
                </a:ext>
              </a:extLst>
            </p:cNvPr>
            <p:cNvSpPr txBox="1"/>
            <p:nvPr/>
          </p:nvSpPr>
          <p:spPr>
            <a:xfrm>
              <a:off x="-4467289" y="344266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0" name="连接符: 曲线 149">
              <a:extLst>
                <a:ext uri="{FF2B5EF4-FFF2-40B4-BE49-F238E27FC236}">
                  <a16:creationId xmlns:a16="http://schemas.microsoft.com/office/drawing/2014/main" id="{B185DBC7-4F8C-4E37-8F1C-933485EAB662}"/>
                </a:ext>
              </a:extLst>
            </p:cNvPr>
            <p:cNvCxnSpPr>
              <a:cxnSpLocks/>
              <a:stCxn id="71" idx="1"/>
              <a:endCxn id="71" idx="3"/>
            </p:cNvCxnSpPr>
            <p:nvPr/>
          </p:nvCxnSpPr>
          <p:spPr>
            <a:xfrm rot="16200000" flipH="1">
              <a:off x="-3960408" y="3612146"/>
              <a:ext cx="254586" cy="12700"/>
            </a:xfrm>
            <a:prstGeom prst="curvedConnector5">
              <a:avLst>
                <a:gd name="adj1" fmla="val -89793"/>
                <a:gd name="adj2" fmla="val -2867181"/>
                <a:gd name="adj3" fmla="val 18979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77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合并状态后创建弧的原则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8">
                <a:extLst>
                  <a:ext uri="{FF2B5EF4-FFF2-40B4-BE49-F238E27FC236}">
                    <a16:creationId xmlns:a16="http://schemas.microsoft.com/office/drawing/2014/main" id="{3C33A809-0D7E-4138-B34D-B8452054AC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77050"/>
                <a:ext cx="8784976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两个合并的状态集：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TextBox 8">
                <a:extLst>
                  <a:ext uri="{FF2B5EF4-FFF2-40B4-BE49-F238E27FC236}">
                    <a16:creationId xmlns:a16="http://schemas.microsoft.com/office/drawing/2014/main" id="{3C33A809-0D7E-4138-B34D-B8452054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77050"/>
                <a:ext cx="8784976" cy="499432"/>
              </a:xfrm>
              <a:prstGeom prst="rect">
                <a:avLst/>
              </a:prstGeom>
              <a:blipFill>
                <a:blip r:embed="rId3"/>
                <a:stretch>
                  <a:fillRect l="-624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C031FE3-829A-4E17-9E9A-D120AAED2D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4975927"/>
                <a:ext cx="4104456" cy="549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全部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到部分或全部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弧：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C031FE3-829A-4E17-9E9A-D120AAED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975927"/>
                <a:ext cx="4104456" cy="549509"/>
              </a:xfrm>
              <a:prstGeom prst="rect">
                <a:avLst/>
              </a:prstGeom>
              <a:blipFill>
                <a:blip r:embed="rId4"/>
                <a:stretch>
                  <a:fillRect l="-1335" b="-14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5D387FBE-841E-49F9-9AF5-309AFBFC2C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5535320"/>
                <a:ext cx="4104456" cy="549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全部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弧：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5D387FBE-841E-49F9-9AF5-309AFBFC2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5535320"/>
                <a:ext cx="4104456" cy="549509"/>
              </a:xfrm>
              <a:prstGeom prst="rect">
                <a:avLst/>
              </a:prstGeom>
              <a:blipFill>
                <a:blip r:embed="rId5"/>
                <a:stretch>
                  <a:fillRect l="-1335" b="-14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D75DE68-927C-40F1-AB64-8AED250DE7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6094713"/>
                <a:ext cx="4104456" cy="549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部分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弧，部分没有：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D75DE68-927C-40F1-AB64-8AED250D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6094713"/>
                <a:ext cx="4104456" cy="549509"/>
              </a:xfrm>
              <a:prstGeom prst="rect">
                <a:avLst/>
              </a:prstGeom>
              <a:blipFill>
                <a:blip r:embed="rId6"/>
                <a:stretch>
                  <a:fillRect l="-1335" b="-14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37C20D3-EC14-428C-BE01-4BEFDBE885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5936" y="4972849"/>
                <a:ext cx="2160240" cy="555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37C20D3-EC14-428C-BE01-4BEFDBE88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936" y="4972849"/>
                <a:ext cx="2160240" cy="555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52917285-F993-4FEC-A232-EA9687E0D2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1880" y="5546300"/>
                <a:ext cx="2160240" cy="555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52917285-F993-4FEC-A232-EA9687E0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5546300"/>
                <a:ext cx="2160240" cy="555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59773980-5FC2-457C-9B5F-2ED984ABD5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1920" y="6119751"/>
                <a:ext cx="2160240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说明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可划分</a:t>
                </a:r>
                <a:endParaRPr lang="en-US" altLang="zh-CN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59773980-5FC2-457C-9B5F-2ED984ABD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1920" y="6119751"/>
                <a:ext cx="2160240" cy="499432"/>
              </a:xfrm>
              <a:prstGeom prst="rect">
                <a:avLst/>
              </a:prstGeom>
              <a:blipFill>
                <a:blip r:embed="rId9"/>
                <a:stretch>
                  <a:fillRect l="-3107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EB95FC2A-1C06-485A-8A00-AF5BA13E071F}"/>
              </a:ext>
            </a:extLst>
          </p:cNvPr>
          <p:cNvGrpSpPr/>
          <p:nvPr/>
        </p:nvGrpSpPr>
        <p:grpSpPr>
          <a:xfrm>
            <a:off x="1337476" y="2064958"/>
            <a:ext cx="2221699" cy="2156130"/>
            <a:chOff x="1099695" y="1907126"/>
            <a:chExt cx="2221699" cy="215613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0A99C3B-7659-4211-9DA4-343B47DCD721}"/>
                </a:ext>
              </a:extLst>
            </p:cNvPr>
            <p:cNvGrpSpPr/>
            <p:nvPr/>
          </p:nvGrpSpPr>
          <p:grpSpPr>
            <a:xfrm>
              <a:off x="1099695" y="1952862"/>
              <a:ext cx="2221699" cy="2110394"/>
              <a:chOff x="1099695" y="1952862"/>
              <a:chExt cx="2221699" cy="2110394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50EE7DCB-46BB-4FB6-8C23-923658FC24D4}"/>
                  </a:ext>
                </a:extLst>
              </p:cNvPr>
              <p:cNvGrpSpPr/>
              <p:nvPr/>
            </p:nvGrpSpPr>
            <p:grpSpPr>
              <a:xfrm>
                <a:off x="1099695" y="1952862"/>
                <a:ext cx="477586" cy="2088588"/>
                <a:chOff x="1099695" y="1952862"/>
                <a:chExt cx="477586" cy="2088588"/>
              </a:xfrm>
            </p:grpSpPr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7AC2FC36-7B99-49CA-B881-8366C25C4E5B}"/>
                    </a:ext>
                  </a:extLst>
                </p:cNvPr>
                <p:cNvSpPr/>
                <p:nvPr/>
              </p:nvSpPr>
              <p:spPr>
                <a:xfrm>
                  <a:off x="1099695" y="1952862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CD62F462-F0B9-49B2-A1F4-B7F46E274130}"/>
                    </a:ext>
                  </a:extLst>
                </p:cNvPr>
                <p:cNvSpPr/>
                <p:nvPr/>
              </p:nvSpPr>
              <p:spPr>
                <a:xfrm>
                  <a:off x="1099695" y="2409080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09342A30-C8E5-4CAA-B0A4-D3AAFF2C2B89}"/>
                    </a:ext>
                  </a:extLst>
                </p:cNvPr>
                <p:cNvSpPr/>
                <p:nvPr/>
              </p:nvSpPr>
              <p:spPr>
                <a:xfrm>
                  <a:off x="1099695" y="2865298"/>
                  <a:ext cx="360040" cy="360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8420903C-0D9B-4EBF-A68D-15B4B5EA6CB2}"/>
                    </a:ext>
                  </a:extLst>
                </p:cNvPr>
                <p:cNvSpPr/>
                <p:nvPr/>
              </p:nvSpPr>
              <p:spPr>
                <a:xfrm>
                  <a:off x="1099695" y="3681450"/>
                  <a:ext cx="360040" cy="360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en-US" altLang="zh-CN" baseline="-25000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CACDD883-3023-4266-924E-5C002D12BEB0}"/>
                    </a:ext>
                  </a:extLst>
                </p:cNvPr>
                <p:cNvSpPr txBox="1"/>
                <p:nvPr/>
              </p:nvSpPr>
              <p:spPr>
                <a:xfrm>
                  <a:off x="1115616" y="3321476"/>
                  <a:ext cx="461665" cy="26379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B1BC0107-BD20-4479-A3B0-C66F92DB3113}"/>
                  </a:ext>
                </a:extLst>
              </p:cNvPr>
              <p:cNvGrpSpPr/>
              <p:nvPr/>
            </p:nvGrpSpPr>
            <p:grpSpPr>
              <a:xfrm>
                <a:off x="2843808" y="1974668"/>
                <a:ext cx="477586" cy="2088588"/>
                <a:chOff x="1099695" y="1952862"/>
                <a:chExt cx="477586" cy="2088588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B09F2350-6FE1-4CD6-8379-7477FC647AFA}"/>
                    </a:ext>
                  </a:extLst>
                </p:cNvPr>
                <p:cNvSpPr/>
                <p:nvPr/>
              </p:nvSpPr>
              <p:spPr>
                <a:xfrm>
                  <a:off x="1099695" y="1952862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D918E07C-D066-4243-ADD3-A3AF7CAD752F}"/>
                    </a:ext>
                  </a:extLst>
                </p:cNvPr>
                <p:cNvSpPr/>
                <p:nvPr/>
              </p:nvSpPr>
              <p:spPr>
                <a:xfrm>
                  <a:off x="1099695" y="2409080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EE933FB8-FB71-4C83-87D8-8B68B629BE96}"/>
                    </a:ext>
                  </a:extLst>
                </p:cNvPr>
                <p:cNvSpPr/>
                <p:nvPr/>
              </p:nvSpPr>
              <p:spPr>
                <a:xfrm>
                  <a:off x="1099695" y="2865298"/>
                  <a:ext cx="360040" cy="360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8404A28B-611E-49FC-85BD-BC59F0F88B0A}"/>
                    </a:ext>
                  </a:extLst>
                </p:cNvPr>
                <p:cNvSpPr/>
                <p:nvPr/>
              </p:nvSpPr>
              <p:spPr>
                <a:xfrm>
                  <a:off x="1099695" y="3681450"/>
                  <a:ext cx="360040" cy="360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</a:t>
                  </a:r>
                  <a:r>
                    <a:rPr lang="en-US" altLang="zh-CN" baseline="-25000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A747368-F13F-4F33-B555-EA3F96D540DA}"/>
                    </a:ext>
                  </a:extLst>
                </p:cNvPr>
                <p:cNvSpPr txBox="1"/>
                <p:nvPr/>
              </p:nvSpPr>
              <p:spPr>
                <a:xfrm>
                  <a:off x="1115616" y="3321476"/>
                  <a:ext cx="461665" cy="26379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0F1CFB8-CB3D-4F7C-8947-F2CC4C463A07}"/>
                </a:ext>
              </a:extLst>
            </p:cNvPr>
            <p:cNvCxnSpPr>
              <a:cxnSpLocks/>
              <a:stCxn id="8" idx="6"/>
              <a:endCxn id="19" idx="2"/>
            </p:cNvCxnSpPr>
            <p:nvPr/>
          </p:nvCxnSpPr>
          <p:spPr>
            <a:xfrm>
              <a:off x="1459735" y="2132882"/>
              <a:ext cx="1384073" cy="4780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04AB89B-61BB-45D9-B244-3B8A73F1D871}"/>
                </a:ext>
              </a:extLst>
            </p:cNvPr>
            <p:cNvSpPr txBox="1"/>
            <p:nvPr/>
          </p:nvSpPr>
          <p:spPr>
            <a:xfrm>
              <a:off x="1704051" y="190712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6FEA8F48-08B3-47B0-9499-9DD56BB2C97E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>
              <a:off x="1459735" y="2589100"/>
              <a:ext cx="1384073" cy="478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4106FE28-5EBE-44BB-8A81-C1339239AF2B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1459735" y="2154688"/>
              <a:ext cx="1384073" cy="8906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98485BE4-E5C8-412A-A0D0-5C4F8BB495D5}"/>
                </a:ext>
              </a:extLst>
            </p:cNvPr>
            <p:cNvCxnSpPr>
              <a:cxnSpLocks/>
              <a:stCxn id="15" idx="6"/>
              <a:endCxn id="18" idx="3"/>
            </p:cNvCxnSpPr>
            <p:nvPr/>
          </p:nvCxnSpPr>
          <p:spPr>
            <a:xfrm flipV="1">
              <a:off x="1459735" y="2281981"/>
              <a:ext cx="1436800" cy="15794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0FD9E9F-2376-4680-995A-CF5D3F1E62D7}"/>
                </a:ext>
              </a:extLst>
            </p:cNvPr>
            <p:cNvSpPr txBox="1"/>
            <p:nvPr/>
          </p:nvSpPr>
          <p:spPr>
            <a:xfrm>
              <a:off x="1554811" y="235617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EBDDC0E-B8FF-44B0-99C5-B18E9EDB8AC7}"/>
                </a:ext>
              </a:extLst>
            </p:cNvPr>
            <p:cNvSpPr txBox="1"/>
            <p:nvPr/>
          </p:nvSpPr>
          <p:spPr>
            <a:xfrm>
              <a:off x="1577281" y="279768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15FFD8C-7579-4CB4-8302-97E09101D3DA}"/>
                </a:ext>
              </a:extLst>
            </p:cNvPr>
            <p:cNvSpPr txBox="1"/>
            <p:nvPr/>
          </p:nvSpPr>
          <p:spPr>
            <a:xfrm>
              <a:off x="1622240" y="352443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778ED10-0C72-40CB-BB2D-D49E8A7283B1}"/>
              </a:ext>
            </a:extLst>
          </p:cNvPr>
          <p:cNvGrpSpPr/>
          <p:nvPr/>
        </p:nvGrpSpPr>
        <p:grpSpPr>
          <a:xfrm>
            <a:off x="1337476" y="2110694"/>
            <a:ext cx="2221699" cy="2110394"/>
            <a:chOff x="1099695" y="1952862"/>
            <a:chExt cx="2221699" cy="2110394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426CD1B-8B51-4950-B409-E72A7A751625}"/>
                </a:ext>
              </a:extLst>
            </p:cNvPr>
            <p:cNvGrpSpPr/>
            <p:nvPr/>
          </p:nvGrpSpPr>
          <p:grpSpPr>
            <a:xfrm>
              <a:off x="1099695" y="1952862"/>
              <a:ext cx="477586" cy="2088588"/>
              <a:chOff x="1099695" y="1952862"/>
              <a:chExt cx="477586" cy="2088588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C929B67-FAA8-4FC5-A4A2-2046678226B1}"/>
                  </a:ext>
                </a:extLst>
              </p:cNvPr>
              <p:cNvSpPr/>
              <p:nvPr/>
            </p:nvSpPr>
            <p:spPr>
              <a:xfrm>
                <a:off x="1099695" y="1952862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321810B-6777-4BD8-B2FE-02B7629D9A29}"/>
                  </a:ext>
                </a:extLst>
              </p:cNvPr>
              <p:cNvSpPr/>
              <p:nvPr/>
            </p:nvSpPr>
            <p:spPr>
              <a:xfrm>
                <a:off x="1099695" y="2409080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05CFDE7-751A-4627-8E6A-C5D2E910616A}"/>
                  </a:ext>
                </a:extLst>
              </p:cNvPr>
              <p:cNvSpPr/>
              <p:nvPr/>
            </p:nvSpPr>
            <p:spPr>
              <a:xfrm>
                <a:off x="1099695" y="2865298"/>
                <a:ext cx="360040" cy="36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01C02C71-4B8C-4208-9B78-5AF402333710}"/>
                  </a:ext>
                </a:extLst>
              </p:cNvPr>
              <p:cNvSpPr/>
              <p:nvPr/>
            </p:nvSpPr>
            <p:spPr>
              <a:xfrm>
                <a:off x="1099695" y="3681450"/>
                <a:ext cx="360040" cy="36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en-US" altLang="zh-CN" baseline="-25000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03DBBCA-0270-4C10-8F1F-49DEC22808FE}"/>
                  </a:ext>
                </a:extLst>
              </p:cNvPr>
              <p:cNvSpPr txBox="1"/>
              <p:nvPr/>
            </p:nvSpPr>
            <p:spPr>
              <a:xfrm>
                <a:off x="1115616" y="3321476"/>
                <a:ext cx="461665" cy="26379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73DFC0E5-2F30-4936-9671-4A9C9F16359E}"/>
                </a:ext>
              </a:extLst>
            </p:cNvPr>
            <p:cNvGrpSpPr/>
            <p:nvPr/>
          </p:nvGrpSpPr>
          <p:grpSpPr>
            <a:xfrm>
              <a:off x="2843808" y="1974668"/>
              <a:ext cx="477586" cy="2088588"/>
              <a:chOff x="1099695" y="1952862"/>
              <a:chExt cx="477586" cy="2088588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F67B17A-AFB8-4253-B51C-C5F284B91AC2}"/>
                  </a:ext>
                </a:extLst>
              </p:cNvPr>
              <p:cNvSpPr/>
              <p:nvPr/>
            </p:nvSpPr>
            <p:spPr>
              <a:xfrm>
                <a:off x="1099695" y="1952862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8545E75B-7511-4A75-BD91-74F8CD7FC9BF}"/>
                  </a:ext>
                </a:extLst>
              </p:cNvPr>
              <p:cNvSpPr/>
              <p:nvPr/>
            </p:nvSpPr>
            <p:spPr>
              <a:xfrm>
                <a:off x="1099695" y="2409080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63CE5EA-D436-4917-B0E3-32DB4B73D824}"/>
                  </a:ext>
                </a:extLst>
              </p:cNvPr>
              <p:cNvSpPr/>
              <p:nvPr/>
            </p:nvSpPr>
            <p:spPr>
              <a:xfrm>
                <a:off x="1099695" y="2865298"/>
                <a:ext cx="360040" cy="36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8EB09280-9CBF-4AE7-8852-8BE26F7FF651}"/>
                  </a:ext>
                </a:extLst>
              </p:cNvPr>
              <p:cNvSpPr/>
              <p:nvPr/>
            </p:nvSpPr>
            <p:spPr>
              <a:xfrm>
                <a:off x="1099695" y="3681450"/>
                <a:ext cx="360040" cy="36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baseline="-25000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DD40BA6-E555-46EC-A0D9-20F8B20FE1DE}"/>
                  </a:ext>
                </a:extLst>
              </p:cNvPr>
              <p:cNvSpPr txBox="1"/>
              <p:nvPr/>
            </p:nvSpPr>
            <p:spPr>
              <a:xfrm>
                <a:off x="1115616" y="3321476"/>
                <a:ext cx="461665" cy="26379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E21CBFC-0D32-49A5-A7BB-6D5BF9D3169D}"/>
              </a:ext>
            </a:extLst>
          </p:cNvPr>
          <p:cNvGrpSpPr/>
          <p:nvPr/>
        </p:nvGrpSpPr>
        <p:grpSpPr>
          <a:xfrm>
            <a:off x="1342189" y="2060943"/>
            <a:ext cx="2221699" cy="2160145"/>
            <a:chOff x="5436096" y="2083105"/>
            <a:chExt cx="2221699" cy="216014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4D02972-2748-4A68-AE42-224655BE410F}"/>
                </a:ext>
              </a:extLst>
            </p:cNvPr>
            <p:cNvGrpSpPr/>
            <p:nvPr/>
          </p:nvGrpSpPr>
          <p:grpSpPr>
            <a:xfrm>
              <a:off x="5436096" y="2132856"/>
              <a:ext cx="2221699" cy="2110394"/>
              <a:chOff x="1099695" y="1952862"/>
              <a:chExt cx="2221699" cy="2110394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8A23DC36-5029-45F3-8678-77DFAFD133A5}"/>
                  </a:ext>
                </a:extLst>
              </p:cNvPr>
              <p:cNvGrpSpPr/>
              <p:nvPr/>
            </p:nvGrpSpPr>
            <p:grpSpPr>
              <a:xfrm>
                <a:off x="1099695" y="1952862"/>
                <a:ext cx="477586" cy="2088588"/>
                <a:chOff x="1099695" y="1952862"/>
                <a:chExt cx="477586" cy="2088588"/>
              </a:xfrm>
            </p:grpSpPr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94674694-C305-4A71-A2B9-A53E269FFFC5}"/>
                    </a:ext>
                  </a:extLst>
                </p:cNvPr>
                <p:cNvSpPr/>
                <p:nvPr/>
              </p:nvSpPr>
              <p:spPr>
                <a:xfrm>
                  <a:off x="1099695" y="1952862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BEAB7942-E02A-468A-BE86-070FCC7D931D}"/>
                    </a:ext>
                  </a:extLst>
                </p:cNvPr>
                <p:cNvSpPr/>
                <p:nvPr/>
              </p:nvSpPr>
              <p:spPr>
                <a:xfrm>
                  <a:off x="1099695" y="2409080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451E44C4-6126-4E3F-9704-EF1CA15226B8}"/>
                    </a:ext>
                  </a:extLst>
                </p:cNvPr>
                <p:cNvSpPr/>
                <p:nvPr/>
              </p:nvSpPr>
              <p:spPr>
                <a:xfrm>
                  <a:off x="1099695" y="2865298"/>
                  <a:ext cx="360040" cy="360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93BDE37A-511A-42AA-A404-5CDCB68FD3D6}"/>
                    </a:ext>
                  </a:extLst>
                </p:cNvPr>
                <p:cNvSpPr/>
                <p:nvPr/>
              </p:nvSpPr>
              <p:spPr>
                <a:xfrm>
                  <a:off x="1099695" y="3681450"/>
                  <a:ext cx="360040" cy="360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en-US" altLang="zh-CN" baseline="-25000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36D589B-5A1F-43EA-BEAB-737D76831654}"/>
                    </a:ext>
                  </a:extLst>
                </p:cNvPr>
                <p:cNvSpPr txBox="1"/>
                <p:nvPr/>
              </p:nvSpPr>
              <p:spPr>
                <a:xfrm>
                  <a:off x="1115616" y="3321476"/>
                  <a:ext cx="461665" cy="26379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F7D30E37-4D43-438F-81A6-28BA329735DE}"/>
                  </a:ext>
                </a:extLst>
              </p:cNvPr>
              <p:cNvGrpSpPr/>
              <p:nvPr/>
            </p:nvGrpSpPr>
            <p:grpSpPr>
              <a:xfrm>
                <a:off x="2843808" y="1974668"/>
                <a:ext cx="477586" cy="2088588"/>
                <a:chOff x="1099695" y="1952862"/>
                <a:chExt cx="477586" cy="2088588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AB05D42E-86BF-4D86-88CF-0789C0CC47A7}"/>
                    </a:ext>
                  </a:extLst>
                </p:cNvPr>
                <p:cNvSpPr/>
                <p:nvPr/>
              </p:nvSpPr>
              <p:spPr>
                <a:xfrm>
                  <a:off x="1099695" y="1952862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E99EC416-FBE5-44BA-BC49-E5023766E28F}"/>
                    </a:ext>
                  </a:extLst>
                </p:cNvPr>
                <p:cNvSpPr/>
                <p:nvPr/>
              </p:nvSpPr>
              <p:spPr>
                <a:xfrm>
                  <a:off x="1099695" y="2409080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6453C8E4-DA5D-4671-B714-DF5C55ED0306}"/>
                    </a:ext>
                  </a:extLst>
                </p:cNvPr>
                <p:cNvSpPr/>
                <p:nvPr/>
              </p:nvSpPr>
              <p:spPr>
                <a:xfrm>
                  <a:off x="1099695" y="2865298"/>
                  <a:ext cx="360040" cy="360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</a:t>
                  </a:r>
                  <a:r>
                    <a:rPr lang="en-US" altLang="zh-CN" baseline="-25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F62E3061-851A-4E60-A69A-C302241B5F93}"/>
                    </a:ext>
                  </a:extLst>
                </p:cNvPr>
                <p:cNvSpPr/>
                <p:nvPr/>
              </p:nvSpPr>
              <p:spPr>
                <a:xfrm>
                  <a:off x="1099695" y="3681450"/>
                  <a:ext cx="360040" cy="360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</a:t>
                  </a:r>
                  <a:r>
                    <a:rPr lang="en-US" altLang="zh-CN" baseline="-25000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</a:t>
                  </a:r>
                  <a:endParaRPr lang="zh-CN" altLang="en-US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1F35609-5104-4AD3-B8F6-86B1924EF8FC}"/>
                    </a:ext>
                  </a:extLst>
                </p:cNvPr>
                <p:cNvSpPr txBox="1"/>
                <p:nvPr/>
              </p:nvSpPr>
              <p:spPr>
                <a:xfrm>
                  <a:off x="1115616" y="3321476"/>
                  <a:ext cx="461665" cy="26379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AAD7F6BA-6EAA-4530-9745-CA27DD2F9E6F}"/>
                </a:ext>
              </a:extLst>
            </p:cNvPr>
            <p:cNvCxnSpPr>
              <a:cxnSpLocks/>
              <a:stCxn id="32" idx="6"/>
              <a:endCxn id="28" idx="2"/>
            </p:cNvCxnSpPr>
            <p:nvPr/>
          </p:nvCxnSpPr>
          <p:spPr>
            <a:xfrm>
              <a:off x="5796136" y="2312876"/>
              <a:ext cx="1384073" cy="4780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046BA3D-E594-4E01-A58D-762FBC0F0B12}"/>
                </a:ext>
              </a:extLst>
            </p:cNvPr>
            <p:cNvSpPr txBox="1"/>
            <p:nvPr/>
          </p:nvSpPr>
          <p:spPr>
            <a:xfrm>
              <a:off x="6029661" y="208310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1E386CF-A3A3-41A3-882E-B8BE20BF4CC7}"/>
                </a:ext>
              </a:extLst>
            </p:cNvPr>
            <p:cNvCxnSpPr>
              <a:cxnSpLocks/>
              <a:stCxn id="34" idx="6"/>
              <a:endCxn id="29" idx="2"/>
            </p:cNvCxnSpPr>
            <p:nvPr/>
          </p:nvCxnSpPr>
          <p:spPr>
            <a:xfrm>
              <a:off x="5796136" y="3225292"/>
              <a:ext cx="1384073" cy="218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043FA97B-85DF-4508-AFAE-4269FB38B8D8}"/>
                </a:ext>
              </a:extLst>
            </p:cNvPr>
            <p:cNvSpPr txBox="1"/>
            <p:nvPr/>
          </p:nvSpPr>
          <p:spPr>
            <a:xfrm>
              <a:off x="5913545" y="297853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6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/>
      <p:bldP spid="38" grpId="0"/>
      <p:bldP spid="39" grpId="0"/>
      <p:bldP spid="40" grpId="0"/>
      <p:bldP spid="4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合并状态后创建弧的原则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8">
                <a:extLst>
                  <a:ext uri="{FF2B5EF4-FFF2-40B4-BE49-F238E27FC236}">
                    <a16:creationId xmlns:a16="http://schemas.microsoft.com/office/drawing/2014/main" id="{3C33A809-0D7E-4138-B34D-B8452054AC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77050"/>
                <a:ext cx="8784976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两个合并的状态集：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TextBox 8">
                <a:extLst>
                  <a:ext uri="{FF2B5EF4-FFF2-40B4-BE49-F238E27FC236}">
                    <a16:creationId xmlns:a16="http://schemas.microsoft.com/office/drawing/2014/main" id="{3C33A809-0D7E-4138-B34D-B8452054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77050"/>
                <a:ext cx="8784976" cy="499432"/>
              </a:xfrm>
              <a:prstGeom prst="rect">
                <a:avLst/>
              </a:prstGeom>
              <a:blipFill>
                <a:blip r:embed="rId3"/>
                <a:stretch>
                  <a:fillRect l="-624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C031FE3-829A-4E17-9E9A-D120AAED2D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544" y="1957438"/>
                <a:ext cx="4104456" cy="549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全部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到部分或全部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弧：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C031FE3-829A-4E17-9E9A-D120AAED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957438"/>
                <a:ext cx="4104456" cy="549509"/>
              </a:xfrm>
              <a:prstGeom prst="rect">
                <a:avLst/>
              </a:prstGeom>
              <a:blipFill>
                <a:blip r:embed="rId4"/>
                <a:stretch>
                  <a:fillRect l="-1337" b="-14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5D387FBE-841E-49F9-9AF5-309AFBFC2C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544" y="2516831"/>
                <a:ext cx="4104456" cy="549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全部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弧：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5D387FBE-841E-49F9-9AF5-309AFBFC2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516831"/>
                <a:ext cx="4104456" cy="549509"/>
              </a:xfrm>
              <a:prstGeom prst="rect">
                <a:avLst/>
              </a:prstGeom>
              <a:blipFill>
                <a:blip r:embed="rId5"/>
                <a:stretch>
                  <a:fillRect l="-1337" b="-14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D75DE68-927C-40F1-AB64-8AED250DE7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544" y="3076224"/>
                <a:ext cx="4104456" cy="549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部分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弧，部分没有：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D75DE68-927C-40F1-AB64-8AED250D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3076224"/>
                <a:ext cx="4104456" cy="549509"/>
              </a:xfrm>
              <a:prstGeom prst="rect">
                <a:avLst/>
              </a:prstGeom>
              <a:blipFill>
                <a:blip r:embed="rId6"/>
                <a:stretch>
                  <a:fillRect l="-1337" b="-14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37C20D3-EC14-428C-BE01-4BEFDBE885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1960" y="1954360"/>
                <a:ext cx="2160240" cy="555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37C20D3-EC14-428C-BE01-4BEFDBE88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1960" y="1954360"/>
                <a:ext cx="2160240" cy="555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52917285-F993-4FEC-A232-EA9687E0D2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7904" y="2527811"/>
                <a:ext cx="2160240" cy="555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52917285-F993-4FEC-A232-EA9687E0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7904" y="2527811"/>
                <a:ext cx="2160240" cy="555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59773980-5FC2-457C-9B5F-2ED984ABD5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7944" y="3101262"/>
                <a:ext cx="2160240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说明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可划分</a:t>
                </a:r>
                <a:endParaRPr lang="en-US" altLang="zh-CN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59773980-5FC2-457C-9B5F-2ED984ABD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7944" y="3101262"/>
                <a:ext cx="2160240" cy="499432"/>
              </a:xfrm>
              <a:prstGeom prst="rect">
                <a:avLst/>
              </a:prstGeom>
              <a:blipFill>
                <a:blip r:embed="rId9"/>
                <a:stretch>
                  <a:fillRect l="-2817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C3E3F0D-AF5C-4A7D-A238-7FFBA53EF2C3}"/>
              </a:ext>
            </a:extLst>
          </p:cNvPr>
          <p:cNvGrpSpPr/>
          <p:nvPr/>
        </p:nvGrpSpPr>
        <p:grpSpPr>
          <a:xfrm>
            <a:off x="467544" y="4421923"/>
            <a:ext cx="5904656" cy="555665"/>
            <a:chOff x="467544" y="4372880"/>
            <a:chExt cx="5904656" cy="555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8">
                  <a:extLst>
                    <a:ext uri="{FF2B5EF4-FFF2-40B4-BE49-F238E27FC236}">
                      <a16:creationId xmlns:a16="http://schemas.microsoft.com/office/drawing/2014/main" id="{1BB4398F-6739-4DAE-A157-92DED01A2A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7544" y="4375958"/>
                  <a:ext cx="4104456" cy="5495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marL="342900" indent="-3429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20000"/>
                    </a:spcBef>
                    <a:buClrTx/>
                    <a:buFont typeface="Wingdings" panose="05000000000000000000" pitchFamily="2" charset="2"/>
                    <a:buChar char="p"/>
                  </a:pPr>
                  <a:r>
                    <a:rPr lang="zh-CN" altLang="en-US" sz="2000" b="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全部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000" b="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到部分或全部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000" b="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有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a14:m>
                  <a:r>
                    <a:rPr lang="zh-CN" altLang="en-US" sz="2000" b="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弧：</a:t>
                  </a:r>
                  <a:endPara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TextBox 8">
                  <a:extLst>
                    <a:ext uri="{FF2B5EF4-FFF2-40B4-BE49-F238E27FC236}">
                      <a16:creationId xmlns:a16="http://schemas.microsoft.com/office/drawing/2014/main" id="{1BB4398F-6739-4DAE-A157-92DED01A2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7544" y="4375958"/>
                  <a:ext cx="4104456" cy="549509"/>
                </a:xfrm>
                <a:prstGeom prst="rect">
                  <a:avLst/>
                </a:prstGeom>
                <a:blipFill>
                  <a:blip r:embed="rId10"/>
                  <a:stretch>
                    <a:fillRect l="-1337" b="-1444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">
                  <a:extLst>
                    <a:ext uri="{FF2B5EF4-FFF2-40B4-BE49-F238E27FC236}">
                      <a16:creationId xmlns:a16="http://schemas.microsoft.com/office/drawing/2014/main" id="{D3FACA77-2023-4736-A2DE-807FFB51B5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1960" y="4372880"/>
                  <a:ext cx="2160240" cy="555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marL="342900" indent="-3429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marL="0" indent="0">
                    <a:lnSpc>
                      <a:spcPct val="150000"/>
                    </a:lnSpc>
                    <a:spcBef>
                      <a:spcPct val="20000"/>
                    </a:spcBef>
                    <a:buClrTx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1" name="TextBox 8">
                  <a:extLst>
                    <a:ext uri="{FF2B5EF4-FFF2-40B4-BE49-F238E27FC236}">
                      <a16:creationId xmlns:a16="http://schemas.microsoft.com/office/drawing/2014/main" id="{D3FACA77-2023-4736-A2DE-807FFB51B5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1960" y="4372880"/>
                  <a:ext cx="2160240" cy="555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5D27116-4D78-462D-BB07-E9ABC52696AB}"/>
              </a:ext>
            </a:extLst>
          </p:cNvPr>
          <p:cNvGrpSpPr/>
          <p:nvPr/>
        </p:nvGrpSpPr>
        <p:grpSpPr>
          <a:xfrm>
            <a:off x="467544" y="4984394"/>
            <a:ext cx="5400600" cy="566645"/>
            <a:chOff x="467544" y="4935351"/>
            <a:chExt cx="5400600" cy="566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8">
                  <a:extLst>
                    <a:ext uri="{FF2B5EF4-FFF2-40B4-BE49-F238E27FC236}">
                      <a16:creationId xmlns:a16="http://schemas.microsoft.com/office/drawing/2014/main" id="{72DD420E-9706-4218-B5B5-EC5D39FA1D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7544" y="4935351"/>
                  <a:ext cx="4104456" cy="5495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marL="342900" indent="-3429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20000"/>
                    </a:spcBef>
                    <a:buClrTx/>
                    <a:buFont typeface="Wingdings" panose="05000000000000000000" pitchFamily="2" charset="2"/>
                    <a:buChar char="p"/>
                  </a:pPr>
                  <a:r>
                    <a:rPr lang="zh-CN" altLang="en-US" sz="2000" b="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全部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000" b="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到所有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000" b="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a14:m>
                  <a:r>
                    <a:rPr lang="zh-CN" altLang="en-US" sz="2000" b="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弧：</a:t>
                  </a:r>
                  <a:endPara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6" name="TextBox 8">
                  <a:extLst>
                    <a:ext uri="{FF2B5EF4-FFF2-40B4-BE49-F238E27FC236}">
                      <a16:creationId xmlns:a16="http://schemas.microsoft.com/office/drawing/2014/main" id="{72DD420E-9706-4218-B5B5-EC5D39FA1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7544" y="4935351"/>
                  <a:ext cx="4104456" cy="549509"/>
                </a:xfrm>
                <a:prstGeom prst="rect">
                  <a:avLst/>
                </a:prstGeom>
                <a:blipFill>
                  <a:blip r:embed="rId12"/>
                  <a:stretch>
                    <a:fillRect l="-1337" b="-1444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">
                  <a:extLst>
                    <a:ext uri="{FF2B5EF4-FFF2-40B4-BE49-F238E27FC236}">
                      <a16:creationId xmlns:a16="http://schemas.microsoft.com/office/drawing/2014/main" id="{49B43106-91DC-4490-8EDC-13ABCAF493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07904" y="4946331"/>
                  <a:ext cx="2160240" cy="555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marL="342900" indent="-3429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marL="0" indent="0">
                    <a:lnSpc>
                      <a:spcPct val="150000"/>
                    </a:lnSpc>
                    <a:spcBef>
                      <a:spcPct val="20000"/>
                    </a:spcBef>
                    <a:buClrTx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">
                  <a:extLst>
                    <a:ext uri="{FF2B5EF4-FFF2-40B4-BE49-F238E27FC236}">
                      <a16:creationId xmlns:a16="http://schemas.microsoft.com/office/drawing/2014/main" id="{49B43106-91DC-4490-8EDC-13ABCAF49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7904" y="4946331"/>
                  <a:ext cx="2160240" cy="555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590108-4194-4C5D-9E0B-702A593EE395}"/>
              </a:ext>
            </a:extLst>
          </p:cNvPr>
          <p:cNvGrpSpPr/>
          <p:nvPr/>
        </p:nvGrpSpPr>
        <p:grpSpPr>
          <a:xfrm>
            <a:off x="467544" y="5543787"/>
            <a:ext cx="5760640" cy="549509"/>
            <a:chOff x="467544" y="5494744"/>
            <a:chExt cx="5760640" cy="549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869F8828-3E9F-4853-B868-42921C2270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7544" y="5494744"/>
                  <a:ext cx="4104456" cy="5495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marL="342900" indent="-3429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20000"/>
                    </a:spcBef>
                    <a:buClrTx/>
                    <a:buFont typeface="Wingdings" panose="05000000000000000000" pitchFamily="2" charset="2"/>
                    <a:buChar char="p"/>
                  </a:pPr>
                  <a:r>
                    <a:rPr lang="zh-CN" altLang="en-US" sz="2000" b="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部分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000" b="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000" b="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有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a14:m>
                  <a:r>
                    <a:rPr lang="zh-CN" altLang="en-US" sz="2000" b="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弧，部分没有：</a:t>
                  </a:r>
                  <a:endPara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869F8828-3E9F-4853-B868-42921C227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7544" y="5494744"/>
                  <a:ext cx="4104456" cy="549509"/>
                </a:xfrm>
                <a:prstGeom prst="rect">
                  <a:avLst/>
                </a:prstGeom>
                <a:blipFill>
                  <a:blip r:embed="rId14"/>
                  <a:stretch>
                    <a:fillRect l="-1337" b="-1318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">
                  <a:extLst>
                    <a:ext uri="{FF2B5EF4-FFF2-40B4-BE49-F238E27FC236}">
                      <a16:creationId xmlns:a16="http://schemas.microsoft.com/office/drawing/2014/main" id="{9C825C02-DA52-4F70-BA02-5894398DDE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67944" y="5519782"/>
                  <a:ext cx="2160240" cy="499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marL="342900" indent="-3429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algn="just" eaLnBrk="0" fontAlgn="base" hangingPunct="0">
                    <a:lnSpc>
                      <a:spcPct val="11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9"/>
                    </a:buClr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marL="0" indent="0">
                    <a:lnSpc>
                      <a:spcPct val="150000"/>
                    </a:lnSpc>
                    <a:spcBef>
                      <a:spcPct val="20000"/>
                    </a:spcBef>
                    <a:buClrTx/>
                  </a:pPr>
                  <a:r>
                    <a:rPr lang="zh-CN" altLang="en-US" sz="20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说明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</m:oMath>
                  </a14:m>
                  <a:r>
                    <a:rPr lang="zh-CN" altLang="en-US" sz="20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可划分</a:t>
                  </a:r>
                  <a:endPara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3" name="TextBox 8">
                  <a:extLst>
                    <a:ext uri="{FF2B5EF4-FFF2-40B4-BE49-F238E27FC236}">
                      <a16:creationId xmlns:a16="http://schemas.microsoft.com/office/drawing/2014/main" id="{9C825C02-DA52-4F70-BA02-5894398DD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67944" y="5519782"/>
                  <a:ext cx="2160240" cy="499432"/>
                </a:xfrm>
                <a:prstGeom prst="rect">
                  <a:avLst/>
                </a:prstGeom>
                <a:blipFill>
                  <a:blip r:embed="rId15"/>
                  <a:stretch>
                    <a:fillRect l="-2817" b="-2222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extBox 8">
            <a:extLst>
              <a:ext uri="{FF2B5EF4-FFF2-40B4-BE49-F238E27FC236}">
                <a16:creationId xmlns:a16="http://schemas.microsoft.com/office/drawing/2014/main" id="{6057E38D-38D3-41B0-9561-0259855CF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3917176"/>
            <a:ext cx="4104456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S=T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的情况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4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词法分析器的任务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词法分析器的任务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2858D2-B53B-4BA4-BF02-CBEADA15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42296"/>
            <a:ext cx="8856984" cy="332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单词种别编码：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一个语言的单词符号如何分种、分几种、怎样编码，是一个技术性问题，主要取决于处理上的方便</a:t>
            </a: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标识符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一般统归为一种。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宜按类型（整型、实型、布尔型等）分种。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可以将全体视为一种，也可以一字一种。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可以一符一种，也可以把具有一定共性的运算符视为一种。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界符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一般一符一种。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439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化简例题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化简如下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DCAB70D4-0CB5-4929-8231-81AC8A0F4E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4708" y="1421336"/>
                <a:ext cx="3735643" cy="1021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初次划分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1,2,4,5,6,7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DCAB70D4-0CB5-4929-8231-81AC8A0F4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4708" y="1421336"/>
                <a:ext cx="3735643" cy="1021883"/>
              </a:xfrm>
              <a:prstGeom prst="rect">
                <a:avLst/>
              </a:prstGeom>
              <a:blipFill>
                <a:blip r:embed="rId5"/>
                <a:stretch>
                  <a:fillRect l="-1468" b="-8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CCC6BA37-0A25-40DB-96E6-968351621F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4708" y="2531801"/>
                <a:ext cx="3530975" cy="3847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考察子集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{1,2,4,5,6,7}</a:t>
                </a: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1,0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∈{0,3}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1,2,4,5,6,7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1,2,4,5,6,7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1,2,4,5,6,7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∈{0,3}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1,2,4,5,6,7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2,4,5,7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CCC6BA37-0A25-40DB-96E6-968351621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4708" y="2531801"/>
                <a:ext cx="3530975" cy="3847272"/>
              </a:xfrm>
              <a:prstGeom prst="rect">
                <a:avLst/>
              </a:prstGeom>
              <a:blipFill>
                <a:blip r:embed="rId6"/>
                <a:stretch>
                  <a:fillRect l="-1554" r="-345" b="-15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8E71AF22-AFB2-4E1C-BFEA-AC7C47FE7695}"/>
              </a:ext>
            </a:extLst>
          </p:cNvPr>
          <p:cNvGrpSpPr/>
          <p:nvPr/>
        </p:nvGrpSpPr>
        <p:grpSpPr>
          <a:xfrm>
            <a:off x="221129" y="1671052"/>
            <a:ext cx="5015912" cy="2925371"/>
            <a:chOff x="3885368" y="1926192"/>
            <a:chExt cx="5015912" cy="2925371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BE554B4-6F79-487B-A73D-FB751E64A495}"/>
                </a:ext>
              </a:extLst>
            </p:cNvPr>
            <p:cNvSpPr/>
            <p:nvPr/>
          </p:nvSpPr>
          <p:spPr>
            <a:xfrm>
              <a:off x="5240274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7BA096E-8FB8-4381-BED8-54BCBB76E89C}"/>
                </a:ext>
              </a:extLst>
            </p:cNvPr>
            <p:cNvSpPr/>
            <p:nvPr/>
          </p:nvSpPr>
          <p:spPr>
            <a:xfrm>
              <a:off x="6340596" y="220486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5DA4C4-E2B2-477E-9B3F-DD0E103195D7}"/>
                </a:ext>
              </a:extLst>
            </p:cNvPr>
            <p:cNvSpPr/>
            <p:nvPr/>
          </p:nvSpPr>
          <p:spPr>
            <a:xfrm>
              <a:off x="4139952" y="3212976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59EDB29-C419-4857-B880-6E0979217005}"/>
                </a:ext>
              </a:extLst>
            </p:cNvPr>
            <p:cNvSpPr/>
            <p:nvPr/>
          </p:nvSpPr>
          <p:spPr>
            <a:xfrm>
              <a:off x="5240274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A68AE34-44EE-48A4-BD54-7CF2C7E508A3}"/>
                </a:ext>
              </a:extLst>
            </p:cNvPr>
            <p:cNvSpPr/>
            <p:nvPr/>
          </p:nvSpPr>
          <p:spPr>
            <a:xfrm>
              <a:off x="6340596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18E9AF0-3267-4151-9932-F69B7D905CF4}"/>
                </a:ext>
              </a:extLst>
            </p:cNvPr>
            <p:cNvSpPr/>
            <p:nvPr/>
          </p:nvSpPr>
          <p:spPr>
            <a:xfrm>
              <a:off x="7440918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9AE3205-BCE0-4397-BF04-47805DF5A694}"/>
                </a:ext>
              </a:extLst>
            </p:cNvPr>
            <p:cNvSpPr/>
            <p:nvPr/>
          </p:nvSpPr>
          <p:spPr>
            <a:xfrm>
              <a:off x="7440918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2CD69B6-F60A-4DE4-B41E-07DAC7048F68}"/>
                </a:ext>
              </a:extLst>
            </p:cNvPr>
            <p:cNvSpPr/>
            <p:nvPr/>
          </p:nvSpPr>
          <p:spPr>
            <a:xfrm>
              <a:off x="8541240" y="321297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BD2C57B-4C6D-463B-87CB-E91C31A637C7}"/>
                </a:ext>
              </a:extLst>
            </p:cNvPr>
            <p:cNvGrpSpPr/>
            <p:nvPr/>
          </p:nvGrpSpPr>
          <p:grpSpPr>
            <a:xfrm>
              <a:off x="4319972" y="2339396"/>
              <a:ext cx="920302" cy="873580"/>
              <a:chOff x="4319972" y="2339396"/>
              <a:chExt cx="920302" cy="873580"/>
            </a:xfrm>
          </p:grpSpPr>
          <p:cxnSp>
            <p:nvCxnSpPr>
              <p:cNvPr id="70" name="连接符: 曲线 69">
                <a:extLst>
                  <a:ext uri="{FF2B5EF4-FFF2-40B4-BE49-F238E27FC236}">
                    <a16:creationId xmlns:a16="http://schemas.microsoft.com/office/drawing/2014/main" id="{B21A8A07-A590-4642-8F28-DB81667B8B10}"/>
                  </a:ext>
                </a:extLst>
              </p:cNvPr>
              <p:cNvCxnSpPr>
                <a:cxnSpLocks/>
                <a:stCxn id="63" idx="0"/>
                <a:endCxn id="61" idx="2"/>
              </p:cNvCxnSpPr>
              <p:nvPr/>
            </p:nvCxnSpPr>
            <p:spPr>
              <a:xfrm rot="5400000" flipH="1" flipV="1">
                <a:off x="4366077" y="2338779"/>
                <a:ext cx="828092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1AEB97B-E425-42A9-A3AD-10A78082AE71}"/>
                  </a:ext>
                </a:extLst>
              </p:cNvPr>
              <p:cNvSpPr txBox="1"/>
              <p:nvPr/>
            </p:nvSpPr>
            <p:spPr>
              <a:xfrm>
                <a:off x="4411124" y="233939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2C736768-24F2-4CDA-8B23-9105C567AADC}"/>
                </a:ext>
              </a:extLst>
            </p:cNvPr>
            <p:cNvGrpSpPr/>
            <p:nvPr/>
          </p:nvGrpSpPr>
          <p:grpSpPr>
            <a:xfrm>
              <a:off x="4319972" y="3573016"/>
              <a:ext cx="920302" cy="972108"/>
              <a:chOff x="4319972" y="1459789"/>
              <a:chExt cx="920302" cy="972108"/>
            </a:xfrm>
          </p:grpSpPr>
          <p:cxnSp>
            <p:nvCxnSpPr>
              <p:cNvPr id="73" name="连接符: 曲线 72">
                <a:extLst>
                  <a:ext uri="{FF2B5EF4-FFF2-40B4-BE49-F238E27FC236}">
                    <a16:creationId xmlns:a16="http://schemas.microsoft.com/office/drawing/2014/main" id="{0906DDAB-5267-4636-B57A-4AC7D05AEE47}"/>
                  </a:ext>
                </a:extLst>
              </p:cNvPr>
              <p:cNvCxnSpPr>
                <a:cxnSpLocks/>
                <a:stCxn id="63" idx="4"/>
                <a:endCxn id="64" idx="2"/>
              </p:cNvCxnSpPr>
              <p:nvPr/>
            </p:nvCxnSpPr>
            <p:spPr>
              <a:xfrm rot="16200000" flipH="1">
                <a:off x="4294069" y="1485692"/>
                <a:ext cx="972108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DE4FD6EB-D055-4457-BB06-AA9AA542EDF8}"/>
                  </a:ext>
                </a:extLst>
              </p:cNvPr>
              <p:cNvSpPr txBox="1"/>
              <p:nvPr/>
            </p:nvSpPr>
            <p:spPr>
              <a:xfrm>
                <a:off x="4397602" y="2041658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177CE42E-7A3C-49FE-BED6-01CB0103EF2E}"/>
                </a:ext>
              </a:extLst>
            </p:cNvPr>
            <p:cNvGrpSpPr/>
            <p:nvPr/>
          </p:nvGrpSpPr>
          <p:grpSpPr>
            <a:xfrm>
              <a:off x="5600314" y="2328392"/>
              <a:ext cx="740282" cy="338554"/>
              <a:chOff x="5600314" y="2328392"/>
              <a:chExt cx="740282" cy="338554"/>
            </a:xfrm>
          </p:grpSpPr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36FC2516-578C-42BC-A491-25D7B866EAFA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5600314" y="2384884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91D6C241-C79B-4204-83BC-6A2E02F14E49}"/>
                  </a:ext>
                </a:extLst>
              </p:cNvPr>
              <p:cNvSpPr txBox="1"/>
              <p:nvPr/>
            </p:nvSpPr>
            <p:spPr>
              <a:xfrm>
                <a:off x="5755943" y="2328392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EF5CD46-F8D6-47A1-A95B-520DA9C6696F}"/>
                </a:ext>
              </a:extLst>
            </p:cNvPr>
            <p:cNvGrpSpPr/>
            <p:nvPr/>
          </p:nvGrpSpPr>
          <p:grpSpPr>
            <a:xfrm>
              <a:off x="5536346" y="2512177"/>
              <a:ext cx="856977" cy="1905654"/>
              <a:chOff x="5386423" y="1630043"/>
              <a:chExt cx="856977" cy="1905654"/>
            </a:xfrm>
          </p:grpSpPr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3A792961-B2C7-4B13-ABC8-1E22688FA7AB}"/>
                  </a:ext>
                </a:extLst>
              </p:cNvPr>
              <p:cNvCxnSpPr>
                <a:cxnSpLocks/>
                <a:stCxn id="61" idx="5"/>
                <a:endCxn id="65" idx="1"/>
              </p:cNvCxnSpPr>
              <p:nvPr/>
            </p:nvCxnSpPr>
            <p:spPr>
              <a:xfrm>
                <a:off x="5397664" y="1630043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B98E8F15-5AB9-4442-97E5-FE0936CDB1FB}"/>
                  </a:ext>
                </a:extLst>
              </p:cNvPr>
              <p:cNvSpPr txBox="1"/>
              <p:nvPr/>
            </p:nvSpPr>
            <p:spPr>
              <a:xfrm>
                <a:off x="5386423" y="197557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DBFD3012-EB98-4D58-BAC3-D156480A7ABF}"/>
                </a:ext>
              </a:extLst>
            </p:cNvPr>
            <p:cNvGrpSpPr/>
            <p:nvPr/>
          </p:nvGrpSpPr>
          <p:grpSpPr>
            <a:xfrm>
              <a:off x="5600314" y="4513009"/>
              <a:ext cx="740282" cy="338554"/>
              <a:chOff x="5481706" y="1987120"/>
              <a:chExt cx="740282" cy="338554"/>
            </a:xfrm>
          </p:grpSpPr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4E880F1B-CD6E-4B4A-B577-C0FC0046194B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5481706" y="2019235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114997A-D598-44F0-826D-CAE2027964E6}"/>
                  </a:ext>
                </a:extLst>
              </p:cNvPr>
              <p:cNvSpPr txBox="1"/>
              <p:nvPr/>
            </p:nvSpPr>
            <p:spPr>
              <a:xfrm>
                <a:off x="5609989" y="198712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BC945F22-3708-4597-9A13-AF1DDAFAF11D}"/>
                </a:ext>
              </a:extLst>
            </p:cNvPr>
            <p:cNvGrpSpPr/>
            <p:nvPr/>
          </p:nvGrpSpPr>
          <p:grpSpPr>
            <a:xfrm>
              <a:off x="5320180" y="2512177"/>
              <a:ext cx="1073145" cy="1852927"/>
              <a:chOff x="3883969" y="-813186"/>
              <a:chExt cx="1167983" cy="1852927"/>
            </a:xfrm>
          </p:grpSpPr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1C1286FC-625E-4E8A-B7B8-F9933CC24A7A}"/>
                  </a:ext>
                </a:extLst>
              </p:cNvPr>
              <p:cNvCxnSpPr>
                <a:cxnSpLocks/>
                <a:stCxn id="64" idx="0"/>
                <a:endCxn id="62" idx="3"/>
              </p:cNvCxnSpPr>
              <p:nvPr/>
            </p:nvCxnSpPr>
            <p:spPr>
              <a:xfrm flipV="1">
                <a:off x="3992932" y="-813186"/>
                <a:ext cx="1059020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2E80A124-177D-4C91-AE66-B7076ED78B98}"/>
                  </a:ext>
                </a:extLst>
              </p:cNvPr>
              <p:cNvSpPr txBox="1"/>
              <p:nvPr/>
            </p:nvSpPr>
            <p:spPr>
              <a:xfrm>
                <a:off x="3883969" y="52560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47ABC655-BBE0-486F-852B-6397EC3EEFE6}"/>
                </a:ext>
              </a:extLst>
            </p:cNvPr>
            <p:cNvGrpSpPr/>
            <p:nvPr/>
          </p:nvGrpSpPr>
          <p:grpSpPr>
            <a:xfrm>
              <a:off x="5426644" y="1926192"/>
              <a:ext cx="1100322" cy="338554"/>
              <a:chOff x="2766219" y="2842067"/>
              <a:chExt cx="1100322" cy="338554"/>
            </a:xfrm>
          </p:grpSpPr>
          <p:cxnSp>
            <p:nvCxnSpPr>
              <p:cNvPr id="143" name="连接符: 曲线 142">
                <a:extLst>
                  <a:ext uri="{FF2B5EF4-FFF2-40B4-BE49-F238E27FC236}">
                    <a16:creationId xmlns:a16="http://schemas.microsoft.com/office/drawing/2014/main" id="{D52C41EF-B405-4967-B0B7-D87E050134DB}"/>
                  </a:ext>
                </a:extLst>
              </p:cNvPr>
              <p:cNvCxnSpPr>
                <a:cxnSpLocks/>
                <a:stCxn id="62" idx="0"/>
                <a:endCxn id="61" idx="0"/>
              </p:cNvCxnSpPr>
              <p:nvPr/>
            </p:nvCxnSpPr>
            <p:spPr>
              <a:xfrm rot="16200000" flipV="1">
                <a:off x="3310030" y="2570578"/>
                <a:ext cx="12700" cy="1100322"/>
              </a:xfrm>
              <a:prstGeom prst="curved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3DE9F7C-25BA-4889-A1C6-25EF9E71E853}"/>
                  </a:ext>
                </a:extLst>
              </p:cNvPr>
              <p:cNvSpPr txBox="1"/>
              <p:nvPr/>
            </p:nvSpPr>
            <p:spPr>
              <a:xfrm>
                <a:off x="3180813" y="2842067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340F9684-4738-49DB-B3D4-EA175469452C}"/>
                </a:ext>
              </a:extLst>
            </p:cNvPr>
            <p:cNvGrpSpPr/>
            <p:nvPr/>
          </p:nvGrpSpPr>
          <p:grpSpPr>
            <a:xfrm>
              <a:off x="5547587" y="2564904"/>
              <a:ext cx="973029" cy="1852927"/>
              <a:chOff x="3078265" y="-1896444"/>
              <a:chExt cx="1059019" cy="1852927"/>
            </a:xfrm>
          </p:grpSpPr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76269230-9F5A-4253-823C-89B9213EE7AE}"/>
                  </a:ext>
                </a:extLst>
              </p:cNvPr>
              <p:cNvCxnSpPr>
                <a:cxnSpLocks/>
                <a:stCxn id="62" idx="4"/>
                <a:endCxn id="64" idx="7"/>
              </p:cNvCxnSpPr>
              <p:nvPr/>
            </p:nvCxnSpPr>
            <p:spPr>
              <a:xfrm flipH="1">
                <a:off x="3078265" y="-1896444"/>
                <a:ext cx="1059019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260ED3F-C579-479A-B9A6-FEC06FDD8CAA}"/>
                  </a:ext>
                </a:extLst>
              </p:cNvPr>
              <p:cNvSpPr txBox="1"/>
              <p:nvPr/>
            </p:nvSpPr>
            <p:spPr>
              <a:xfrm>
                <a:off x="3820159" y="-1603639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F26C310-401D-40F5-A6FE-AC331D4F0C2F}"/>
                </a:ext>
              </a:extLst>
            </p:cNvPr>
            <p:cNvGrpSpPr/>
            <p:nvPr/>
          </p:nvGrpSpPr>
          <p:grpSpPr>
            <a:xfrm>
              <a:off x="6593595" y="2512177"/>
              <a:ext cx="900050" cy="1905654"/>
              <a:chOff x="5546017" y="-559952"/>
              <a:chExt cx="900050" cy="1905654"/>
            </a:xfrm>
          </p:grpSpPr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72F5413C-136F-4BB6-903B-8F2EE736BE98}"/>
                  </a:ext>
                </a:extLst>
              </p:cNvPr>
              <p:cNvCxnSpPr>
                <a:cxnSpLocks/>
                <a:stCxn id="65" idx="7"/>
                <a:endCxn id="66" idx="3"/>
              </p:cNvCxnSpPr>
              <p:nvPr/>
            </p:nvCxnSpPr>
            <p:spPr>
              <a:xfrm flipV="1">
                <a:off x="5600331" y="-559952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DCC3167-2AB6-4A60-AB36-C18099C77D59}"/>
                  </a:ext>
                </a:extLst>
              </p:cNvPr>
              <p:cNvSpPr txBox="1"/>
              <p:nvPr/>
            </p:nvSpPr>
            <p:spPr>
              <a:xfrm>
                <a:off x="5546017" y="66161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635FD24C-0BD8-4B5E-B5B5-35559B8D88F6}"/>
                </a:ext>
              </a:extLst>
            </p:cNvPr>
            <p:cNvGrpSpPr/>
            <p:nvPr/>
          </p:nvGrpSpPr>
          <p:grpSpPr>
            <a:xfrm>
              <a:off x="6700636" y="4513009"/>
              <a:ext cx="740282" cy="338554"/>
              <a:chOff x="5006181" y="1855041"/>
              <a:chExt cx="740282" cy="338554"/>
            </a:xfrm>
          </p:grpSpPr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65B520E5-FF80-43BE-B8DE-38074C34F6B4}"/>
                  </a:ext>
                </a:extLst>
              </p:cNvPr>
              <p:cNvCxnSpPr>
                <a:cxnSpLocks/>
                <a:stCxn id="65" idx="6"/>
                <a:endCxn id="67" idx="2"/>
              </p:cNvCxnSpPr>
              <p:nvPr/>
            </p:nvCxnSpPr>
            <p:spPr>
              <a:xfrm>
                <a:off x="5006181" y="1887156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2D624E4-D014-4CCD-B13B-D118E4F298B3}"/>
                  </a:ext>
                </a:extLst>
              </p:cNvPr>
              <p:cNvSpPr txBox="1"/>
              <p:nvPr/>
            </p:nvSpPr>
            <p:spPr>
              <a:xfrm>
                <a:off x="5197409" y="185504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11E816C2-8A21-4B26-BE23-B0FAFBD4CADA}"/>
                </a:ext>
              </a:extLst>
            </p:cNvPr>
            <p:cNvGrpSpPr/>
            <p:nvPr/>
          </p:nvGrpSpPr>
          <p:grpSpPr>
            <a:xfrm>
              <a:off x="7800958" y="2178438"/>
              <a:ext cx="920302" cy="1034538"/>
              <a:chOff x="4174848" y="1648391"/>
              <a:chExt cx="920302" cy="1034538"/>
            </a:xfrm>
          </p:grpSpPr>
          <p:cxnSp>
            <p:nvCxnSpPr>
              <p:cNvPr id="155" name="连接符: 曲线 154">
                <a:extLst>
                  <a:ext uri="{FF2B5EF4-FFF2-40B4-BE49-F238E27FC236}">
                    <a16:creationId xmlns:a16="http://schemas.microsoft.com/office/drawing/2014/main" id="{A639B516-0769-43C3-A7B4-54C19E1CBFF6}"/>
                  </a:ext>
                </a:extLst>
              </p:cNvPr>
              <p:cNvCxnSpPr>
                <a:cxnSpLocks/>
                <a:stCxn id="66" idx="6"/>
                <a:endCxn id="68" idx="0"/>
              </p:cNvCxnSpPr>
              <p:nvPr/>
            </p:nvCxnSpPr>
            <p:spPr>
              <a:xfrm>
                <a:off x="4174848" y="1854837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207B42B9-3BEB-483E-998D-9AA31D5B5A79}"/>
                  </a:ext>
                </a:extLst>
              </p:cNvPr>
              <p:cNvSpPr txBox="1"/>
              <p:nvPr/>
            </p:nvSpPr>
            <p:spPr>
              <a:xfrm>
                <a:off x="4382442" y="164839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0523F576-7862-4DDE-81AB-19E810343F9C}"/>
                </a:ext>
              </a:extLst>
            </p:cNvPr>
            <p:cNvGrpSpPr/>
            <p:nvPr/>
          </p:nvGrpSpPr>
          <p:grpSpPr>
            <a:xfrm>
              <a:off x="6700636" y="2101057"/>
              <a:ext cx="740282" cy="338554"/>
              <a:chOff x="4068406" y="-4954"/>
              <a:chExt cx="740282" cy="338554"/>
            </a:xfrm>
          </p:grpSpPr>
          <p:cxnSp>
            <p:nvCxnSpPr>
              <p:cNvPr id="158" name="直接箭头连接符 157">
                <a:extLst>
                  <a:ext uri="{FF2B5EF4-FFF2-40B4-BE49-F238E27FC236}">
                    <a16:creationId xmlns:a16="http://schemas.microsoft.com/office/drawing/2014/main" id="{91736659-8C12-412F-BCF9-BF5B67BD68DC}"/>
                  </a:ext>
                </a:extLst>
              </p:cNvPr>
              <p:cNvCxnSpPr>
                <a:cxnSpLocks/>
                <a:stCxn id="66" idx="2"/>
                <a:endCxn id="62" idx="6"/>
              </p:cNvCxnSpPr>
              <p:nvPr/>
            </p:nvCxnSpPr>
            <p:spPr>
              <a:xfrm flipH="1">
                <a:off x="4068406" y="278873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22B50D31-23DC-4CEC-917E-93B0DCF66880}"/>
                  </a:ext>
                </a:extLst>
              </p:cNvPr>
              <p:cNvSpPr txBox="1"/>
              <p:nvPr/>
            </p:nvSpPr>
            <p:spPr>
              <a:xfrm>
                <a:off x="4312278" y="-4954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3B5B5C7B-67E0-4DB0-BDD1-11672F6FA83D}"/>
                </a:ext>
              </a:extLst>
            </p:cNvPr>
            <p:cNvGrpSpPr/>
            <p:nvPr/>
          </p:nvGrpSpPr>
          <p:grpSpPr>
            <a:xfrm>
              <a:off x="6647909" y="2512177"/>
              <a:ext cx="970611" cy="1905654"/>
              <a:chOff x="4344658" y="-2122306"/>
              <a:chExt cx="970611" cy="1905654"/>
            </a:xfrm>
          </p:grpSpPr>
          <p:cxnSp>
            <p:nvCxnSpPr>
              <p:cNvPr id="161" name="直接箭头连接符 160">
                <a:extLst>
                  <a:ext uri="{FF2B5EF4-FFF2-40B4-BE49-F238E27FC236}">
                    <a16:creationId xmlns:a16="http://schemas.microsoft.com/office/drawing/2014/main" id="{2D438441-A3D6-4178-B1DD-775B95547B71}"/>
                  </a:ext>
                </a:extLst>
              </p:cNvPr>
              <p:cNvCxnSpPr>
                <a:cxnSpLocks/>
                <a:stCxn id="67" idx="1"/>
                <a:endCxn id="62" idx="5"/>
              </p:cNvCxnSpPr>
              <p:nvPr/>
            </p:nvCxnSpPr>
            <p:spPr>
              <a:xfrm flipH="1" flipV="1">
                <a:off x="4344658" y="-2122306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20FAFD36-5067-4374-B80E-8D76D0462CC9}"/>
                  </a:ext>
                </a:extLst>
              </p:cNvPr>
              <p:cNvSpPr txBox="1"/>
              <p:nvPr/>
            </p:nvSpPr>
            <p:spPr>
              <a:xfrm>
                <a:off x="5010377" y="-73522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6E0A03D6-24EF-45D6-9FA0-728C0D597703}"/>
                </a:ext>
              </a:extLst>
            </p:cNvPr>
            <p:cNvGrpSpPr/>
            <p:nvPr/>
          </p:nvGrpSpPr>
          <p:grpSpPr>
            <a:xfrm>
              <a:off x="7800958" y="3573016"/>
              <a:ext cx="920302" cy="1131806"/>
              <a:chOff x="4177746" y="343878"/>
              <a:chExt cx="920302" cy="1131806"/>
            </a:xfrm>
          </p:grpSpPr>
          <p:cxnSp>
            <p:nvCxnSpPr>
              <p:cNvPr id="164" name="连接符: 曲线 163">
                <a:extLst>
                  <a:ext uri="{FF2B5EF4-FFF2-40B4-BE49-F238E27FC236}">
                    <a16:creationId xmlns:a16="http://schemas.microsoft.com/office/drawing/2014/main" id="{8A7E4F3A-BF00-45BE-AB11-4B409552DDE3}"/>
                  </a:ext>
                </a:extLst>
              </p:cNvPr>
              <p:cNvCxnSpPr>
                <a:cxnSpLocks/>
                <a:stCxn id="67" idx="6"/>
                <a:endCxn id="68" idx="4"/>
              </p:cNvCxnSpPr>
              <p:nvPr/>
            </p:nvCxnSpPr>
            <p:spPr>
              <a:xfrm flipV="1">
                <a:off x="4177746" y="34387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CF3EAAC0-B197-4A56-BCAA-18903D8F282F}"/>
                  </a:ext>
                </a:extLst>
              </p:cNvPr>
              <p:cNvSpPr txBox="1"/>
              <p:nvPr/>
            </p:nvSpPr>
            <p:spPr>
              <a:xfrm>
                <a:off x="4445499" y="113713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ADD94D42-9B13-4430-925D-C0B709B92B9B}"/>
                </a:ext>
              </a:extLst>
            </p:cNvPr>
            <p:cNvGrpSpPr/>
            <p:nvPr/>
          </p:nvGrpSpPr>
          <p:grpSpPr>
            <a:xfrm>
              <a:off x="7620938" y="2564904"/>
              <a:ext cx="920302" cy="828092"/>
              <a:chOff x="4302141" y="-875932"/>
              <a:chExt cx="920302" cy="828092"/>
            </a:xfrm>
          </p:grpSpPr>
          <p:cxnSp>
            <p:nvCxnSpPr>
              <p:cNvPr id="167" name="连接符: 曲线 166">
                <a:extLst>
                  <a:ext uri="{FF2B5EF4-FFF2-40B4-BE49-F238E27FC236}">
                    <a16:creationId xmlns:a16="http://schemas.microsoft.com/office/drawing/2014/main" id="{C66CEB62-C169-4F24-907C-B2F28E98F444}"/>
                  </a:ext>
                </a:extLst>
              </p:cNvPr>
              <p:cNvCxnSpPr>
                <a:cxnSpLocks/>
                <a:stCxn id="68" idx="2"/>
                <a:endCxn id="66" idx="4"/>
              </p:cNvCxnSpPr>
              <p:nvPr/>
            </p:nvCxnSpPr>
            <p:spPr>
              <a:xfrm rot="10800000">
                <a:off x="4302141" y="-875932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A580B86-C44A-4FC5-A5CF-7C9F16AE39FC}"/>
                  </a:ext>
                </a:extLst>
              </p:cNvPr>
              <p:cNvSpPr txBox="1"/>
              <p:nvPr/>
            </p:nvSpPr>
            <p:spPr>
              <a:xfrm>
                <a:off x="4762684" y="-40265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1EE8B15B-0C96-49B1-B438-57015080F65C}"/>
                </a:ext>
              </a:extLst>
            </p:cNvPr>
            <p:cNvGrpSpPr/>
            <p:nvPr/>
          </p:nvGrpSpPr>
          <p:grpSpPr>
            <a:xfrm>
              <a:off x="7620938" y="3392996"/>
              <a:ext cx="920302" cy="972108"/>
              <a:chOff x="4640315" y="-1241028"/>
              <a:chExt cx="920302" cy="972108"/>
            </a:xfrm>
          </p:grpSpPr>
          <p:cxnSp>
            <p:nvCxnSpPr>
              <p:cNvPr id="170" name="连接符: 曲线 169">
                <a:extLst>
                  <a:ext uri="{FF2B5EF4-FFF2-40B4-BE49-F238E27FC236}">
                    <a16:creationId xmlns:a16="http://schemas.microsoft.com/office/drawing/2014/main" id="{4DD57C71-4A98-4ABE-8923-6939D19BA313}"/>
                  </a:ext>
                </a:extLst>
              </p:cNvPr>
              <p:cNvCxnSpPr>
                <a:cxnSpLocks/>
                <a:stCxn id="68" idx="2"/>
                <a:endCxn id="67" idx="0"/>
              </p:cNvCxnSpPr>
              <p:nvPr/>
            </p:nvCxnSpPr>
            <p:spPr>
              <a:xfrm rot="10800000" flipV="1">
                <a:off x="4640315" y="-124102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20B6C2EB-8B6F-4C8B-81A1-36956289B7D3}"/>
                  </a:ext>
                </a:extLst>
              </p:cNvPr>
              <p:cNvSpPr txBox="1"/>
              <p:nvPr/>
            </p:nvSpPr>
            <p:spPr>
              <a:xfrm>
                <a:off x="5063704" y="-114685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2" name="箭头: 右 171">
              <a:extLst>
                <a:ext uri="{FF2B5EF4-FFF2-40B4-BE49-F238E27FC236}">
                  <a16:creationId xmlns:a16="http://schemas.microsoft.com/office/drawing/2014/main" id="{1A167E8F-7C8F-479D-9023-FA35D3B41AB4}"/>
                </a:ext>
              </a:extLst>
            </p:cNvPr>
            <p:cNvSpPr/>
            <p:nvPr/>
          </p:nvSpPr>
          <p:spPr>
            <a:xfrm>
              <a:off x="3885368" y="3302912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05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4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化简例题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化简如下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8E71AF22-AFB2-4E1C-BFEA-AC7C47FE7695}"/>
              </a:ext>
            </a:extLst>
          </p:cNvPr>
          <p:cNvGrpSpPr/>
          <p:nvPr/>
        </p:nvGrpSpPr>
        <p:grpSpPr>
          <a:xfrm>
            <a:off x="221129" y="1671052"/>
            <a:ext cx="5015912" cy="2925371"/>
            <a:chOff x="3885368" y="1926192"/>
            <a:chExt cx="5015912" cy="2925371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BE554B4-6F79-487B-A73D-FB751E64A495}"/>
                </a:ext>
              </a:extLst>
            </p:cNvPr>
            <p:cNvSpPr/>
            <p:nvPr/>
          </p:nvSpPr>
          <p:spPr>
            <a:xfrm>
              <a:off x="5240274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7BA096E-8FB8-4381-BED8-54BCBB76E89C}"/>
                </a:ext>
              </a:extLst>
            </p:cNvPr>
            <p:cNvSpPr/>
            <p:nvPr/>
          </p:nvSpPr>
          <p:spPr>
            <a:xfrm>
              <a:off x="6340596" y="220486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5DA4C4-E2B2-477E-9B3F-DD0E103195D7}"/>
                </a:ext>
              </a:extLst>
            </p:cNvPr>
            <p:cNvSpPr/>
            <p:nvPr/>
          </p:nvSpPr>
          <p:spPr>
            <a:xfrm>
              <a:off x="4139952" y="3212976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59EDB29-C419-4857-B880-6E0979217005}"/>
                </a:ext>
              </a:extLst>
            </p:cNvPr>
            <p:cNvSpPr/>
            <p:nvPr/>
          </p:nvSpPr>
          <p:spPr>
            <a:xfrm>
              <a:off x="5240274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A68AE34-44EE-48A4-BD54-7CF2C7E508A3}"/>
                </a:ext>
              </a:extLst>
            </p:cNvPr>
            <p:cNvSpPr/>
            <p:nvPr/>
          </p:nvSpPr>
          <p:spPr>
            <a:xfrm>
              <a:off x="6340596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18E9AF0-3267-4151-9932-F69B7D905CF4}"/>
                </a:ext>
              </a:extLst>
            </p:cNvPr>
            <p:cNvSpPr/>
            <p:nvPr/>
          </p:nvSpPr>
          <p:spPr>
            <a:xfrm>
              <a:off x="7440918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9AE3205-BCE0-4397-BF04-47805DF5A694}"/>
                </a:ext>
              </a:extLst>
            </p:cNvPr>
            <p:cNvSpPr/>
            <p:nvPr/>
          </p:nvSpPr>
          <p:spPr>
            <a:xfrm>
              <a:off x="7440918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2CD69B6-F60A-4DE4-B41E-07DAC7048F68}"/>
                </a:ext>
              </a:extLst>
            </p:cNvPr>
            <p:cNvSpPr/>
            <p:nvPr/>
          </p:nvSpPr>
          <p:spPr>
            <a:xfrm>
              <a:off x="8541240" y="321297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BD2C57B-4C6D-463B-87CB-E91C31A637C7}"/>
                </a:ext>
              </a:extLst>
            </p:cNvPr>
            <p:cNvGrpSpPr/>
            <p:nvPr/>
          </p:nvGrpSpPr>
          <p:grpSpPr>
            <a:xfrm>
              <a:off x="4319972" y="2339396"/>
              <a:ext cx="920302" cy="873580"/>
              <a:chOff x="4319972" y="2339396"/>
              <a:chExt cx="920302" cy="873580"/>
            </a:xfrm>
          </p:grpSpPr>
          <p:cxnSp>
            <p:nvCxnSpPr>
              <p:cNvPr id="70" name="连接符: 曲线 69">
                <a:extLst>
                  <a:ext uri="{FF2B5EF4-FFF2-40B4-BE49-F238E27FC236}">
                    <a16:creationId xmlns:a16="http://schemas.microsoft.com/office/drawing/2014/main" id="{B21A8A07-A590-4642-8F28-DB81667B8B10}"/>
                  </a:ext>
                </a:extLst>
              </p:cNvPr>
              <p:cNvCxnSpPr>
                <a:cxnSpLocks/>
                <a:stCxn id="63" idx="0"/>
                <a:endCxn id="61" idx="2"/>
              </p:cNvCxnSpPr>
              <p:nvPr/>
            </p:nvCxnSpPr>
            <p:spPr>
              <a:xfrm rot="5400000" flipH="1" flipV="1">
                <a:off x="4366077" y="2338779"/>
                <a:ext cx="828092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1AEB97B-E425-42A9-A3AD-10A78082AE71}"/>
                  </a:ext>
                </a:extLst>
              </p:cNvPr>
              <p:cNvSpPr txBox="1"/>
              <p:nvPr/>
            </p:nvSpPr>
            <p:spPr>
              <a:xfrm>
                <a:off x="4411124" y="233939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2C736768-24F2-4CDA-8B23-9105C567AADC}"/>
                </a:ext>
              </a:extLst>
            </p:cNvPr>
            <p:cNvGrpSpPr/>
            <p:nvPr/>
          </p:nvGrpSpPr>
          <p:grpSpPr>
            <a:xfrm>
              <a:off x="4319972" y="3573016"/>
              <a:ext cx="920302" cy="972108"/>
              <a:chOff x="4319972" y="1459789"/>
              <a:chExt cx="920302" cy="972108"/>
            </a:xfrm>
          </p:grpSpPr>
          <p:cxnSp>
            <p:nvCxnSpPr>
              <p:cNvPr id="73" name="连接符: 曲线 72">
                <a:extLst>
                  <a:ext uri="{FF2B5EF4-FFF2-40B4-BE49-F238E27FC236}">
                    <a16:creationId xmlns:a16="http://schemas.microsoft.com/office/drawing/2014/main" id="{0906DDAB-5267-4636-B57A-4AC7D05AEE47}"/>
                  </a:ext>
                </a:extLst>
              </p:cNvPr>
              <p:cNvCxnSpPr>
                <a:cxnSpLocks/>
                <a:stCxn id="63" idx="4"/>
                <a:endCxn id="64" idx="2"/>
              </p:cNvCxnSpPr>
              <p:nvPr/>
            </p:nvCxnSpPr>
            <p:spPr>
              <a:xfrm rot="16200000" flipH="1">
                <a:off x="4294069" y="1485692"/>
                <a:ext cx="972108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DE4FD6EB-D055-4457-BB06-AA9AA542EDF8}"/>
                  </a:ext>
                </a:extLst>
              </p:cNvPr>
              <p:cNvSpPr txBox="1"/>
              <p:nvPr/>
            </p:nvSpPr>
            <p:spPr>
              <a:xfrm>
                <a:off x="4397602" y="2041658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177CE42E-7A3C-49FE-BED6-01CB0103EF2E}"/>
                </a:ext>
              </a:extLst>
            </p:cNvPr>
            <p:cNvGrpSpPr/>
            <p:nvPr/>
          </p:nvGrpSpPr>
          <p:grpSpPr>
            <a:xfrm>
              <a:off x="5600314" y="2328392"/>
              <a:ext cx="740282" cy="338554"/>
              <a:chOff x="5600314" y="2328392"/>
              <a:chExt cx="740282" cy="338554"/>
            </a:xfrm>
          </p:grpSpPr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36FC2516-578C-42BC-A491-25D7B866EAFA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5600314" y="2384884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91D6C241-C79B-4204-83BC-6A2E02F14E49}"/>
                  </a:ext>
                </a:extLst>
              </p:cNvPr>
              <p:cNvSpPr txBox="1"/>
              <p:nvPr/>
            </p:nvSpPr>
            <p:spPr>
              <a:xfrm>
                <a:off x="5755943" y="2328392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EF5CD46-F8D6-47A1-A95B-520DA9C6696F}"/>
                </a:ext>
              </a:extLst>
            </p:cNvPr>
            <p:cNvGrpSpPr/>
            <p:nvPr/>
          </p:nvGrpSpPr>
          <p:grpSpPr>
            <a:xfrm>
              <a:off x="5536346" y="2512177"/>
              <a:ext cx="856977" cy="1905654"/>
              <a:chOff x="5386423" y="1630043"/>
              <a:chExt cx="856977" cy="1905654"/>
            </a:xfrm>
          </p:grpSpPr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3A792961-B2C7-4B13-ABC8-1E22688FA7AB}"/>
                  </a:ext>
                </a:extLst>
              </p:cNvPr>
              <p:cNvCxnSpPr>
                <a:cxnSpLocks/>
                <a:stCxn id="61" idx="5"/>
                <a:endCxn id="65" idx="1"/>
              </p:cNvCxnSpPr>
              <p:nvPr/>
            </p:nvCxnSpPr>
            <p:spPr>
              <a:xfrm>
                <a:off x="5397664" y="1630043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B98E8F15-5AB9-4442-97E5-FE0936CDB1FB}"/>
                  </a:ext>
                </a:extLst>
              </p:cNvPr>
              <p:cNvSpPr txBox="1"/>
              <p:nvPr/>
            </p:nvSpPr>
            <p:spPr>
              <a:xfrm>
                <a:off x="5386423" y="197557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DBFD3012-EB98-4D58-BAC3-D156480A7ABF}"/>
                </a:ext>
              </a:extLst>
            </p:cNvPr>
            <p:cNvGrpSpPr/>
            <p:nvPr/>
          </p:nvGrpSpPr>
          <p:grpSpPr>
            <a:xfrm>
              <a:off x="5600314" y="4513009"/>
              <a:ext cx="740282" cy="338554"/>
              <a:chOff x="5481706" y="1987120"/>
              <a:chExt cx="740282" cy="338554"/>
            </a:xfrm>
          </p:grpSpPr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4E880F1B-CD6E-4B4A-B577-C0FC0046194B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5481706" y="2019235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114997A-D598-44F0-826D-CAE2027964E6}"/>
                  </a:ext>
                </a:extLst>
              </p:cNvPr>
              <p:cNvSpPr txBox="1"/>
              <p:nvPr/>
            </p:nvSpPr>
            <p:spPr>
              <a:xfrm>
                <a:off x="5609989" y="198712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BC945F22-3708-4597-9A13-AF1DDAFAF11D}"/>
                </a:ext>
              </a:extLst>
            </p:cNvPr>
            <p:cNvGrpSpPr/>
            <p:nvPr/>
          </p:nvGrpSpPr>
          <p:grpSpPr>
            <a:xfrm>
              <a:off x="5320180" y="2512177"/>
              <a:ext cx="1073145" cy="1852927"/>
              <a:chOff x="3883969" y="-813186"/>
              <a:chExt cx="1167983" cy="1852927"/>
            </a:xfrm>
          </p:grpSpPr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1C1286FC-625E-4E8A-B7B8-F9933CC24A7A}"/>
                  </a:ext>
                </a:extLst>
              </p:cNvPr>
              <p:cNvCxnSpPr>
                <a:cxnSpLocks/>
                <a:stCxn id="64" idx="0"/>
                <a:endCxn id="62" idx="3"/>
              </p:cNvCxnSpPr>
              <p:nvPr/>
            </p:nvCxnSpPr>
            <p:spPr>
              <a:xfrm flipV="1">
                <a:off x="3992932" y="-813186"/>
                <a:ext cx="1059020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2E80A124-177D-4C91-AE66-B7076ED78B98}"/>
                  </a:ext>
                </a:extLst>
              </p:cNvPr>
              <p:cNvSpPr txBox="1"/>
              <p:nvPr/>
            </p:nvSpPr>
            <p:spPr>
              <a:xfrm>
                <a:off x="3883969" y="52560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47ABC655-BBE0-486F-852B-6397EC3EEFE6}"/>
                </a:ext>
              </a:extLst>
            </p:cNvPr>
            <p:cNvGrpSpPr/>
            <p:nvPr/>
          </p:nvGrpSpPr>
          <p:grpSpPr>
            <a:xfrm>
              <a:off x="5426644" y="1926192"/>
              <a:ext cx="1100322" cy="338554"/>
              <a:chOff x="2766219" y="2842067"/>
              <a:chExt cx="1100322" cy="338554"/>
            </a:xfrm>
          </p:grpSpPr>
          <p:cxnSp>
            <p:nvCxnSpPr>
              <p:cNvPr id="143" name="连接符: 曲线 142">
                <a:extLst>
                  <a:ext uri="{FF2B5EF4-FFF2-40B4-BE49-F238E27FC236}">
                    <a16:creationId xmlns:a16="http://schemas.microsoft.com/office/drawing/2014/main" id="{D52C41EF-B405-4967-B0B7-D87E050134DB}"/>
                  </a:ext>
                </a:extLst>
              </p:cNvPr>
              <p:cNvCxnSpPr>
                <a:cxnSpLocks/>
                <a:stCxn id="62" idx="0"/>
                <a:endCxn id="61" idx="0"/>
              </p:cNvCxnSpPr>
              <p:nvPr/>
            </p:nvCxnSpPr>
            <p:spPr>
              <a:xfrm rot="16200000" flipV="1">
                <a:off x="3310030" y="2570578"/>
                <a:ext cx="12700" cy="1100322"/>
              </a:xfrm>
              <a:prstGeom prst="curved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3DE9F7C-25BA-4889-A1C6-25EF9E71E853}"/>
                  </a:ext>
                </a:extLst>
              </p:cNvPr>
              <p:cNvSpPr txBox="1"/>
              <p:nvPr/>
            </p:nvSpPr>
            <p:spPr>
              <a:xfrm>
                <a:off x="3180813" y="2842067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340F9684-4738-49DB-B3D4-EA175469452C}"/>
                </a:ext>
              </a:extLst>
            </p:cNvPr>
            <p:cNvGrpSpPr/>
            <p:nvPr/>
          </p:nvGrpSpPr>
          <p:grpSpPr>
            <a:xfrm>
              <a:off x="5547587" y="2564904"/>
              <a:ext cx="973029" cy="1852927"/>
              <a:chOff x="3078265" y="-1896444"/>
              <a:chExt cx="1059019" cy="1852927"/>
            </a:xfrm>
          </p:grpSpPr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76269230-9F5A-4253-823C-89B9213EE7AE}"/>
                  </a:ext>
                </a:extLst>
              </p:cNvPr>
              <p:cNvCxnSpPr>
                <a:cxnSpLocks/>
                <a:stCxn id="62" idx="4"/>
                <a:endCxn id="64" idx="7"/>
              </p:cNvCxnSpPr>
              <p:nvPr/>
            </p:nvCxnSpPr>
            <p:spPr>
              <a:xfrm flipH="1">
                <a:off x="3078265" y="-1896444"/>
                <a:ext cx="1059019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260ED3F-C579-479A-B9A6-FEC06FDD8CAA}"/>
                  </a:ext>
                </a:extLst>
              </p:cNvPr>
              <p:cNvSpPr txBox="1"/>
              <p:nvPr/>
            </p:nvSpPr>
            <p:spPr>
              <a:xfrm>
                <a:off x="3820159" y="-1603639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F26C310-401D-40F5-A6FE-AC331D4F0C2F}"/>
                </a:ext>
              </a:extLst>
            </p:cNvPr>
            <p:cNvGrpSpPr/>
            <p:nvPr/>
          </p:nvGrpSpPr>
          <p:grpSpPr>
            <a:xfrm>
              <a:off x="6593595" y="2512177"/>
              <a:ext cx="900050" cy="1905654"/>
              <a:chOff x="5546017" y="-559952"/>
              <a:chExt cx="900050" cy="1905654"/>
            </a:xfrm>
          </p:grpSpPr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72F5413C-136F-4BB6-903B-8F2EE736BE98}"/>
                  </a:ext>
                </a:extLst>
              </p:cNvPr>
              <p:cNvCxnSpPr>
                <a:cxnSpLocks/>
                <a:stCxn id="65" idx="7"/>
                <a:endCxn id="66" idx="3"/>
              </p:cNvCxnSpPr>
              <p:nvPr/>
            </p:nvCxnSpPr>
            <p:spPr>
              <a:xfrm flipV="1">
                <a:off x="5600331" y="-559952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DCC3167-2AB6-4A60-AB36-C18099C77D59}"/>
                  </a:ext>
                </a:extLst>
              </p:cNvPr>
              <p:cNvSpPr txBox="1"/>
              <p:nvPr/>
            </p:nvSpPr>
            <p:spPr>
              <a:xfrm>
                <a:off x="5546017" y="66161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635FD24C-0BD8-4B5E-B5B5-35559B8D88F6}"/>
                </a:ext>
              </a:extLst>
            </p:cNvPr>
            <p:cNvGrpSpPr/>
            <p:nvPr/>
          </p:nvGrpSpPr>
          <p:grpSpPr>
            <a:xfrm>
              <a:off x="6700636" y="4513009"/>
              <a:ext cx="740282" cy="338554"/>
              <a:chOff x="5006181" y="1855041"/>
              <a:chExt cx="740282" cy="338554"/>
            </a:xfrm>
          </p:grpSpPr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65B520E5-FF80-43BE-B8DE-38074C34F6B4}"/>
                  </a:ext>
                </a:extLst>
              </p:cNvPr>
              <p:cNvCxnSpPr>
                <a:cxnSpLocks/>
                <a:stCxn id="65" idx="6"/>
                <a:endCxn id="67" idx="2"/>
              </p:cNvCxnSpPr>
              <p:nvPr/>
            </p:nvCxnSpPr>
            <p:spPr>
              <a:xfrm>
                <a:off x="5006181" y="1887156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2D624E4-D014-4CCD-B13B-D118E4F298B3}"/>
                  </a:ext>
                </a:extLst>
              </p:cNvPr>
              <p:cNvSpPr txBox="1"/>
              <p:nvPr/>
            </p:nvSpPr>
            <p:spPr>
              <a:xfrm>
                <a:off x="5197409" y="185504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11E816C2-8A21-4B26-BE23-B0FAFBD4CADA}"/>
                </a:ext>
              </a:extLst>
            </p:cNvPr>
            <p:cNvGrpSpPr/>
            <p:nvPr/>
          </p:nvGrpSpPr>
          <p:grpSpPr>
            <a:xfrm>
              <a:off x="7800958" y="2178438"/>
              <a:ext cx="920302" cy="1034538"/>
              <a:chOff x="4174848" y="1648391"/>
              <a:chExt cx="920302" cy="1034538"/>
            </a:xfrm>
          </p:grpSpPr>
          <p:cxnSp>
            <p:nvCxnSpPr>
              <p:cNvPr id="155" name="连接符: 曲线 154">
                <a:extLst>
                  <a:ext uri="{FF2B5EF4-FFF2-40B4-BE49-F238E27FC236}">
                    <a16:creationId xmlns:a16="http://schemas.microsoft.com/office/drawing/2014/main" id="{A639B516-0769-43C3-A7B4-54C19E1CBFF6}"/>
                  </a:ext>
                </a:extLst>
              </p:cNvPr>
              <p:cNvCxnSpPr>
                <a:cxnSpLocks/>
                <a:stCxn id="66" idx="6"/>
                <a:endCxn id="68" idx="0"/>
              </p:cNvCxnSpPr>
              <p:nvPr/>
            </p:nvCxnSpPr>
            <p:spPr>
              <a:xfrm>
                <a:off x="4174848" y="1854837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207B42B9-3BEB-483E-998D-9AA31D5B5A79}"/>
                  </a:ext>
                </a:extLst>
              </p:cNvPr>
              <p:cNvSpPr txBox="1"/>
              <p:nvPr/>
            </p:nvSpPr>
            <p:spPr>
              <a:xfrm>
                <a:off x="4382442" y="164839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0523F576-7862-4DDE-81AB-19E810343F9C}"/>
                </a:ext>
              </a:extLst>
            </p:cNvPr>
            <p:cNvGrpSpPr/>
            <p:nvPr/>
          </p:nvGrpSpPr>
          <p:grpSpPr>
            <a:xfrm>
              <a:off x="6700636" y="2101057"/>
              <a:ext cx="740282" cy="338554"/>
              <a:chOff x="4068406" y="-4954"/>
              <a:chExt cx="740282" cy="338554"/>
            </a:xfrm>
          </p:grpSpPr>
          <p:cxnSp>
            <p:nvCxnSpPr>
              <p:cNvPr id="158" name="直接箭头连接符 157">
                <a:extLst>
                  <a:ext uri="{FF2B5EF4-FFF2-40B4-BE49-F238E27FC236}">
                    <a16:creationId xmlns:a16="http://schemas.microsoft.com/office/drawing/2014/main" id="{91736659-8C12-412F-BCF9-BF5B67BD68DC}"/>
                  </a:ext>
                </a:extLst>
              </p:cNvPr>
              <p:cNvCxnSpPr>
                <a:cxnSpLocks/>
                <a:stCxn id="66" idx="2"/>
                <a:endCxn id="62" idx="6"/>
              </p:cNvCxnSpPr>
              <p:nvPr/>
            </p:nvCxnSpPr>
            <p:spPr>
              <a:xfrm flipH="1">
                <a:off x="4068406" y="278873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22B50D31-23DC-4CEC-917E-93B0DCF66880}"/>
                  </a:ext>
                </a:extLst>
              </p:cNvPr>
              <p:cNvSpPr txBox="1"/>
              <p:nvPr/>
            </p:nvSpPr>
            <p:spPr>
              <a:xfrm>
                <a:off x="4312278" y="-4954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3B5B5C7B-67E0-4DB0-BDD1-11672F6FA83D}"/>
                </a:ext>
              </a:extLst>
            </p:cNvPr>
            <p:cNvGrpSpPr/>
            <p:nvPr/>
          </p:nvGrpSpPr>
          <p:grpSpPr>
            <a:xfrm>
              <a:off x="6647909" y="2512177"/>
              <a:ext cx="970611" cy="1905654"/>
              <a:chOff x="4344658" y="-2122306"/>
              <a:chExt cx="970611" cy="1905654"/>
            </a:xfrm>
          </p:grpSpPr>
          <p:cxnSp>
            <p:nvCxnSpPr>
              <p:cNvPr id="161" name="直接箭头连接符 160">
                <a:extLst>
                  <a:ext uri="{FF2B5EF4-FFF2-40B4-BE49-F238E27FC236}">
                    <a16:creationId xmlns:a16="http://schemas.microsoft.com/office/drawing/2014/main" id="{2D438441-A3D6-4178-B1DD-775B95547B71}"/>
                  </a:ext>
                </a:extLst>
              </p:cNvPr>
              <p:cNvCxnSpPr>
                <a:cxnSpLocks/>
                <a:stCxn id="67" idx="1"/>
                <a:endCxn id="62" idx="5"/>
              </p:cNvCxnSpPr>
              <p:nvPr/>
            </p:nvCxnSpPr>
            <p:spPr>
              <a:xfrm flipH="1" flipV="1">
                <a:off x="4344658" y="-2122306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20FAFD36-5067-4374-B80E-8D76D0462CC9}"/>
                  </a:ext>
                </a:extLst>
              </p:cNvPr>
              <p:cNvSpPr txBox="1"/>
              <p:nvPr/>
            </p:nvSpPr>
            <p:spPr>
              <a:xfrm>
                <a:off x="5010377" y="-73522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6E0A03D6-24EF-45D6-9FA0-728C0D597703}"/>
                </a:ext>
              </a:extLst>
            </p:cNvPr>
            <p:cNvGrpSpPr/>
            <p:nvPr/>
          </p:nvGrpSpPr>
          <p:grpSpPr>
            <a:xfrm>
              <a:off x="7800958" y="3573016"/>
              <a:ext cx="920302" cy="1131806"/>
              <a:chOff x="4177746" y="343878"/>
              <a:chExt cx="920302" cy="1131806"/>
            </a:xfrm>
          </p:grpSpPr>
          <p:cxnSp>
            <p:nvCxnSpPr>
              <p:cNvPr id="164" name="连接符: 曲线 163">
                <a:extLst>
                  <a:ext uri="{FF2B5EF4-FFF2-40B4-BE49-F238E27FC236}">
                    <a16:creationId xmlns:a16="http://schemas.microsoft.com/office/drawing/2014/main" id="{8A7E4F3A-BF00-45BE-AB11-4B409552DDE3}"/>
                  </a:ext>
                </a:extLst>
              </p:cNvPr>
              <p:cNvCxnSpPr>
                <a:cxnSpLocks/>
                <a:stCxn id="67" idx="6"/>
                <a:endCxn id="68" idx="4"/>
              </p:cNvCxnSpPr>
              <p:nvPr/>
            </p:nvCxnSpPr>
            <p:spPr>
              <a:xfrm flipV="1">
                <a:off x="4177746" y="34387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CF3EAAC0-B197-4A56-BCAA-18903D8F282F}"/>
                  </a:ext>
                </a:extLst>
              </p:cNvPr>
              <p:cNvSpPr txBox="1"/>
              <p:nvPr/>
            </p:nvSpPr>
            <p:spPr>
              <a:xfrm>
                <a:off x="4445499" y="113713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ADD94D42-9B13-4430-925D-C0B709B92B9B}"/>
                </a:ext>
              </a:extLst>
            </p:cNvPr>
            <p:cNvGrpSpPr/>
            <p:nvPr/>
          </p:nvGrpSpPr>
          <p:grpSpPr>
            <a:xfrm>
              <a:off x="7620938" y="2564904"/>
              <a:ext cx="920302" cy="828092"/>
              <a:chOff x="4302141" y="-875932"/>
              <a:chExt cx="920302" cy="828092"/>
            </a:xfrm>
          </p:grpSpPr>
          <p:cxnSp>
            <p:nvCxnSpPr>
              <p:cNvPr id="167" name="连接符: 曲线 166">
                <a:extLst>
                  <a:ext uri="{FF2B5EF4-FFF2-40B4-BE49-F238E27FC236}">
                    <a16:creationId xmlns:a16="http://schemas.microsoft.com/office/drawing/2014/main" id="{C66CEB62-C169-4F24-907C-B2F28E98F444}"/>
                  </a:ext>
                </a:extLst>
              </p:cNvPr>
              <p:cNvCxnSpPr>
                <a:cxnSpLocks/>
                <a:stCxn id="68" idx="2"/>
                <a:endCxn id="66" idx="4"/>
              </p:cNvCxnSpPr>
              <p:nvPr/>
            </p:nvCxnSpPr>
            <p:spPr>
              <a:xfrm rot="10800000">
                <a:off x="4302141" y="-875932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A580B86-C44A-4FC5-A5CF-7C9F16AE39FC}"/>
                  </a:ext>
                </a:extLst>
              </p:cNvPr>
              <p:cNvSpPr txBox="1"/>
              <p:nvPr/>
            </p:nvSpPr>
            <p:spPr>
              <a:xfrm>
                <a:off x="4762684" y="-40265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1EE8B15B-0C96-49B1-B438-57015080F65C}"/>
                </a:ext>
              </a:extLst>
            </p:cNvPr>
            <p:cNvGrpSpPr/>
            <p:nvPr/>
          </p:nvGrpSpPr>
          <p:grpSpPr>
            <a:xfrm>
              <a:off x="7620938" y="3392996"/>
              <a:ext cx="920302" cy="972108"/>
              <a:chOff x="4640315" y="-1241028"/>
              <a:chExt cx="920302" cy="972108"/>
            </a:xfrm>
          </p:grpSpPr>
          <p:cxnSp>
            <p:nvCxnSpPr>
              <p:cNvPr id="170" name="连接符: 曲线 169">
                <a:extLst>
                  <a:ext uri="{FF2B5EF4-FFF2-40B4-BE49-F238E27FC236}">
                    <a16:creationId xmlns:a16="http://schemas.microsoft.com/office/drawing/2014/main" id="{4DD57C71-4A98-4ABE-8923-6939D19BA313}"/>
                  </a:ext>
                </a:extLst>
              </p:cNvPr>
              <p:cNvCxnSpPr>
                <a:cxnSpLocks/>
                <a:stCxn id="68" idx="2"/>
                <a:endCxn id="67" idx="0"/>
              </p:cNvCxnSpPr>
              <p:nvPr/>
            </p:nvCxnSpPr>
            <p:spPr>
              <a:xfrm rot="10800000" flipV="1">
                <a:off x="4640315" y="-124102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20B6C2EB-8B6F-4C8B-81A1-36956289B7D3}"/>
                  </a:ext>
                </a:extLst>
              </p:cNvPr>
              <p:cNvSpPr txBox="1"/>
              <p:nvPr/>
            </p:nvSpPr>
            <p:spPr>
              <a:xfrm>
                <a:off x="5063704" y="-114685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2" name="箭头: 右 171">
              <a:extLst>
                <a:ext uri="{FF2B5EF4-FFF2-40B4-BE49-F238E27FC236}">
                  <a16:creationId xmlns:a16="http://schemas.microsoft.com/office/drawing/2014/main" id="{1A167E8F-7C8F-479D-9023-FA35D3B41AB4}"/>
                </a:ext>
              </a:extLst>
            </p:cNvPr>
            <p:cNvSpPr/>
            <p:nvPr/>
          </p:nvSpPr>
          <p:spPr>
            <a:xfrm>
              <a:off x="3885368" y="3302912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0044" y="1294572"/>
                <a:ext cx="3786452" cy="531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2,4,5,7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考察子集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{2,4,5,7}</a:t>
                </a: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2,0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2,4,5,7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2,4,5,7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2,4,5,7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2,4,5,7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7,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0044" y="1294572"/>
                <a:ext cx="3786452" cy="5312288"/>
              </a:xfrm>
              <a:prstGeom prst="rect">
                <a:avLst/>
              </a:prstGeom>
              <a:blipFill>
                <a:blip r:embed="rId5"/>
                <a:stretch>
                  <a:fillRect l="-1449" b="-8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0193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化简例题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化简如下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8E71AF22-AFB2-4E1C-BFEA-AC7C47FE7695}"/>
              </a:ext>
            </a:extLst>
          </p:cNvPr>
          <p:cNvGrpSpPr/>
          <p:nvPr/>
        </p:nvGrpSpPr>
        <p:grpSpPr>
          <a:xfrm>
            <a:off x="221129" y="1671052"/>
            <a:ext cx="5015912" cy="2925371"/>
            <a:chOff x="3885368" y="1926192"/>
            <a:chExt cx="5015912" cy="2925371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BE554B4-6F79-487B-A73D-FB751E64A495}"/>
                </a:ext>
              </a:extLst>
            </p:cNvPr>
            <p:cNvSpPr/>
            <p:nvPr/>
          </p:nvSpPr>
          <p:spPr>
            <a:xfrm>
              <a:off x="5240274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7BA096E-8FB8-4381-BED8-54BCBB76E89C}"/>
                </a:ext>
              </a:extLst>
            </p:cNvPr>
            <p:cNvSpPr/>
            <p:nvPr/>
          </p:nvSpPr>
          <p:spPr>
            <a:xfrm>
              <a:off x="6340596" y="220486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5DA4C4-E2B2-477E-9B3F-DD0E103195D7}"/>
                </a:ext>
              </a:extLst>
            </p:cNvPr>
            <p:cNvSpPr/>
            <p:nvPr/>
          </p:nvSpPr>
          <p:spPr>
            <a:xfrm>
              <a:off x="4139952" y="3212976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59EDB29-C419-4857-B880-6E0979217005}"/>
                </a:ext>
              </a:extLst>
            </p:cNvPr>
            <p:cNvSpPr/>
            <p:nvPr/>
          </p:nvSpPr>
          <p:spPr>
            <a:xfrm>
              <a:off x="5240274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A68AE34-44EE-48A4-BD54-7CF2C7E508A3}"/>
                </a:ext>
              </a:extLst>
            </p:cNvPr>
            <p:cNvSpPr/>
            <p:nvPr/>
          </p:nvSpPr>
          <p:spPr>
            <a:xfrm>
              <a:off x="6340596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18E9AF0-3267-4151-9932-F69B7D905CF4}"/>
                </a:ext>
              </a:extLst>
            </p:cNvPr>
            <p:cNvSpPr/>
            <p:nvPr/>
          </p:nvSpPr>
          <p:spPr>
            <a:xfrm>
              <a:off x="7440918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9AE3205-BCE0-4397-BF04-47805DF5A694}"/>
                </a:ext>
              </a:extLst>
            </p:cNvPr>
            <p:cNvSpPr/>
            <p:nvPr/>
          </p:nvSpPr>
          <p:spPr>
            <a:xfrm>
              <a:off x="7440918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2CD69B6-F60A-4DE4-B41E-07DAC7048F68}"/>
                </a:ext>
              </a:extLst>
            </p:cNvPr>
            <p:cNvSpPr/>
            <p:nvPr/>
          </p:nvSpPr>
          <p:spPr>
            <a:xfrm>
              <a:off x="8541240" y="321297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BD2C57B-4C6D-463B-87CB-E91C31A637C7}"/>
                </a:ext>
              </a:extLst>
            </p:cNvPr>
            <p:cNvGrpSpPr/>
            <p:nvPr/>
          </p:nvGrpSpPr>
          <p:grpSpPr>
            <a:xfrm>
              <a:off x="4319972" y="2339396"/>
              <a:ext cx="920302" cy="873580"/>
              <a:chOff x="4319972" y="2339396"/>
              <a:chExt cx="920302" cy="873580"/>
            </a:xfrm>
          </p:grpSpPr>
          <p:cxnSp>
            <p:nvCxnSpPr>
              <p:cNvPr id="70" name="连接符: 曲线 69">
                <a:extLst>
                  <a:ext uri="{FF2B5EF4-FFF2-40B4-BE49-F238E27FC236}">
                    <a16:creationId xmlns:a16="http://schemas.microsoft.com/office/drawing/2014/main" id="{B21A8A07-A590-4642-8F28-DB81667B8B10}"/>
                  </a:ext>
                </a:extLst>
              </p:cNvPr>
              <p:cNvCxnSpPr>
                <a:cxnSpLocks/>
                <a:stCxn id="63" idx="0"/>
                <a:endCxn id="61" idx="2"/>
              </p:cNvCxnSpPr>
              <p:nvPr/>
            </p:nvCxnSpPr>
            <p:spPr>
              <a:xfrm rot="5400000" flipH="1" flipV="1">
                <a:off x="4366077" y="2338779"/>
                <a:ext cx="828092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1AEB97B-E425-42A9-A3AD-10A78082AE71}"/>
                  </a:ext>
                </a:extLst>
              </p:cNvPr>
              <p:cNvSpPr txBox="1"/>
              <p:nvPr/>
            </p:nvSpPr>
            <p:spPr>
              <a:xfrm>
                <a:off x="4411124" y="233939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2C736768-24F2-4CDA-8B23-9105C567AADC}"/>
                </a:ext>
              </a:extLst>
            </p:cNvPr>
            <p:cNvGrpSpPr/>
            <p:nvPr/>
          </p:nvGrpSpPr>
          <p:grpSpPr>
            <a:xfrm>
              <a:off x="4319972" y="3573016"/>
              <a:ext cx="920302" cy="972108"/>
              <a:chOff x="4319972" y="1459789"/>
              <a:chExt cx="920302" cy="972108"/>
            </a:xfrm>
          </p:grpSpPr>
          <p:cxnSp>
            <p:nvCxnSpPr>
              <p:cNvPr id="73" name="连接符: 曲线 72">
                <a:extLst>
                  <a:ext uri="{FF2B5EF4-FFF2-40B4-BE49-F238E27FC236}">
                    <a16:creationId xmlns:a16="http://schemas.microsoft.com/office/drawing/2014/main" id="{0906DDAB-5267-4636-B57A-4AC7D05AEE47}"/>
                  </a:ext>
                </a:extLst>
              </p:cNvPr>
              <p:cNvCxnSpPr>
                <a:cxnSpLocks/>
                <a:stCxn id="63" idx="4"/>
                <a:endCxn id="64" idx="2"/>
              </p:cNvCxnSpPr>
              <p:nvPr/>
            </p:nvCxnSpPr>
            <p:spPr>
              <a:xfrm rot="16200000" flipH="1">
                <a:off x="4294069" y="1485692"/>
                <a:ext cx="972108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DE4FD6EB-D055-4457-BB06-AA9AA542EDF8}"/>
                  </a:ext>
                </a:extLst>
              </p:cNvPr>
              <p:cNvSpPr txBox="1"/>
              <p:nvPr/>
            </p:nvSpPr>
            <p:spPr>
              <a:xfrm>
                <a:off x="4397602" y="2041658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177CE42E-7A3C-49FE-BED6-01CB0103EF2E}"/>
                </a:ext>
              </a:extLst>
            </p:cNvPr>
            <p:cNvGrpSpPr/>
            <p:nvPr/>
          </p:nvGrpSpPr>
          <p:grpSpPr>
            <a:xfrm>
              <a:off x="5600314" y="2328392"/>
              <a:ext cx="740282" cy="338554"/>
              <a:chOff x="5600314" y="2328392"/>
              <a:chExt cx="740282" cy="338554"/>
            </a:xfrm>
          </p:grpSpPr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36FC2516-578C-42BC-A491-25D7B866EAFA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5600314" y="2384884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91D6C241-C79B-4204-83BC-6A2E02F14E49}"/>
                  </a:ext>
                </a:extLst>
              </p:cNvPr>
              <p:cNvSpPr txBox="1"/>
              <p:nvPr/>
            </p:nvSpPr>
            <p:spPr>
              <a:xfrm>
                <a:off x="5755943" y="2328392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EF5CD46-F8D6-47A1-A95B-520DA9C6696F}"/>
                </a:ext>
              </a:extLst>
            </p:cNvPr>
            <p:cNvGrpSpPr/>
            <p:nvPr/>
          </p:nvGrpSpPr>
          <p:grpSpPr>
            <a:xfrm>
              <a:off x="5536346" y="2512177"/>
              <a:ext cx="856977" cy="1905654"/>
              <a:chOff x="5386423" y="1630043"/>
              <a:chExt cx="856977" cy="1905654"/>
            </a:xfrm>
          </p:grpSpPr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3A792961-B2C7-4B13-ABC8-1E22688FA7AB}"/>
                  </a:ext>
                </a:extLst>
              </p:cNvPr>
              <p:cNvCxnSpPr>
                <a:cxnSpLocks/>
                <a:stCxn id="61" idx="5"/>
                <a:endCxn id="65" idx="1"/>
              </p:cNvCxnSpPr>
              <p:nvPr/>
            </p:nvCxnSpPr>
            <p:spPr>
              <a:xfrm>
                <a:off x="5397664" y="1630043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B98E8F15-5AB9-4442-97E5-FE0936CDB1FB}"/>
                  </a:ext>
                </a:extLst>
              </p:cNvPr>
              <p:cNvSpPr txBox="1"/>
              <p:nvPr/>
            </p:nvSpPr>
            <p:spPr>
              <a:xfrm>
                <a:off x="5386423" y="197557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DBFD3012-EB98-4D58-BAC3-D156480A7ABF}"/>
                </a:ext>
              </a:extLst>
            </p:cNvPr>
            <p:cNvGrpSpPr/>
            <p:nvPr/>
          </p:nvGrpSpPr>
          <p:grpSpPr>
            <a:xfrm>
              <a:off x="5600314" y="4513009"/>
              <a:ext cx="740282" cy="338554"/>
              <a:chOff x="5481706" y="1987120"/>
              <a:chExt cx="740282" cy="338554"/>
            </a:xfrm>
          </p:grpSpPr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4E880F1B-CD6E-4B4A-B577-C0FC0046194B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5481706" y="2019235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114997A-D598-44F0-826D-CAE2027964E6}"/>
                  </a:ext>
                </a:extLst>
              </p:cNvPr>
              <p:cNvSpPr txBox="1"/>
              <p:nvPr/>
            </p:nvSpPr>
            <p:spPr>
              <a:xfrm>
                <a:off x="5609989" y="198712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BC945F22-3708-4597-9A13-AF1DDAFAF11D}"/>
                </a:ext>
              </a:extLst>
            </p:cNvPr>
            <p:cNvGrpSpPr/>
            <p:nvPr/>
          </p:nvGrpSpPr>
          <p:grpSpPr>
            <a:xfrm>
              <a:off x="5320180" y="2512177"/>
              <a:ext cx="1073145" cy="1852927"/>
              <a:chOff x="3883969" y="-813186"/>
              <a:chExt cx="1167983" cy="1852927"/>
            </a:xfrm>
          </p:grpSpPr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1C1286FC-625E-4E8A-B7B8-F9933CC24A7A}"/>
                  </a:ext>
                </a:extLst>
              </p:cNvPr>
              <p:cNvCxnSpPr>
                <a:cxnSpLocks/>
                <a:stCxn id="64" idx="0"/>
                <a:endCxn id="62" idx="3"/>
              </p:cNvCxnSpPr>
              <p:nvPr/>
            </p:nvCxnSpPr>
            <p:spPr>
              <a:xfrm flipV="1">
                <a:off x="3992932" y="-813186"/>
                <a:ext cx="1059020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2E80A124-177D-4C91-AE66-B7076ED78B98}"/>
                  </a:ext>
                </a:extLst>
              </p:cNvPr>
              <p:cNvSpPr txBox="1"/>
              <p:nvPr/>
            </p:nvSpPr>
            <p:spPr>
              <a:xfrm>
                <a:off x="3883969" y="52560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47ABC655-BBE0-486F-852B-6397EC3EEFE6}"/>
                </a:ext>
              </a:extLst>
            </p:cNvPr>
            <p:cNvGrpSpPr/>
            <p:nvPr/>
          </p:nvGrpSpPr>
          <p:grpSpPr>
            <a:xfrm>
              <a:off x="5426644" y="1926192"/>
              <a:ext cx="1100322" cy="338554"/>
              <a:chOff x="2766219" y="2842067"/>
              <a:chExt cx="1100322" cy="338554"/>
            </a:xfrm>
          </p:grpSpPr>
          <p:cxnSp>
            <p:nvCxnSpPr>
              <p:cNvPr id="143" name="连接符: 曲线 142">
                <a:extLst>
                  <a:ext uri="{FF2B5EF4-FFF2-40B4-BE49-F238E27FC236}">
                    <a16:creationId xmlns:a16="http://schemas.microsoft.com/office/drawing/2014/main" id="{D52C41EF-B405-4967-B0B7-D87E050134DB}"/>
                  </a:ext>
                </a:extLst>
              </p:cNvPr>
              <p:cNvCxnSpPr>
                <a:cxnSpLocks/>
                <a:stCxn id="62" idx="0"/>
                <a:endCxn id="61" idx="0"/>
              </p:cNvCxnSpPr>
              <p:nvPr/>
            </p:nvCxnSpPr>
            <p:spPr>
              <a:xfrm rot="16200000" flipV="1">
                <a:off x="3310030" y="2570578"/>
                <a:ext cx="12700" cy="1100322"/>
              </a:xfrm>
              <a:prstGeom prst="curved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3DE9F7C-25BA-4889-A1C6-25EF9E71E853}"/>
                  </a:ext>
                </a:extLst>
              </p:cNvPr>
              <p:cNvSpPr txBox="1"/>
              <p:nvPr/>
            </p:nvSpPr>
            <p:spPr>
              <a:xfrm>
                <a:off x="3180813" y="2842067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340F9684-4738-49DB-B3D4-EA175469452C}"/>
                </a:ext>
              </a:extLst>
            </p:cNvPr>
            <p:cNvGrpSpPr/>
            <p:nvPr/>
          </p:nvGrpSpPr>
          <p:grpSpPr>
            <a:xfrm>
              <a:off x="5547587" y="2564904"/>
              <a:ext cx="973029" cy="1852927"/>
              <a:chOff x="3078265" y="-1896444"/>
              <a:chExt cx="1059019" cy="1852927"/>
            </a:xfrm>
          </p:grpSpPr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76269230-9F5A-4253-823C-89B9213EE7AE}"/>
                  </a:ext>
                </a:extLst>
              </p:cNvPr>
              <p:cNvCxnSpPr>
                <a:cxnSpLocks/>
                <a:stCxn id="62" idx="4"/>
                <a:endCxn id="64" idx="7"/>
              </p:cNvCxnSpPr>
              <p:nvPr/>
            </p:nvCxnSpPr>
            <p:spPr>
              <a:xfrm flipH="1">
                <a:off x="3078265" y="-1896444"/>
                <a:ext cx="1059019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260ED3F-C579-479A-B9A6-FEC06FDD8CAA}"/>
                  </a:ext>
                </a:extLst>
              </p:cNvPr>
              <p:cNvSpPr txBox="1"/>
              <p:nvPr/>
            </p:nvSpPr>
            <p:spPr>
              <a:xfrm>
                <a:off x="3820159" y="-1603639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F26C310-401D-40F5-A6FE-AC331D4F0C2F}"/>
                </a:ext>
              </a:extLst>
            </p:cNvPr>
            <p:cNvGrpSpPr/>
            <p:nvPr/>
          </p:nvGrpSpPr>
          <p:grpSpPr>
            <a:xfrm>
              <a:off x="6593595" y="2512177"/>
              <a:ext cx="900050" cy="1905654"/>
              <a:chOff x="5546017" y="-559952"/>
              <a:chExt cx="900050" cy="1905654"/>
            </a:xfrm>
          </p:grpSpPr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72F5413C-136F-4BB6-903B-8F2EE736BE98}"/>
                  </a:ext>
                </a:extLst>
              </p:cNvPr>
              <p:cNvCxnSpPr>
                <a:cxnSpLocks/>
                <a:stCxn id="65" idx="7"/>
                <a:endCxn id="66" idx="3"/>
              </p:cNvCxnSpPr>
              <p:nvPr/>
            </p:nvCxnSpPr>
            <p:spPr>
              <a:xfrm flipV="1">
                <a:off x="5600331" y="-559952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DCC3167-2AB6-4A60-AB36-C18099C77D59}"/>
                  </a:ext>
                </a:extLst>
              </p:cNvPr>
              <p:cNvSpPr txBox="1"/>
              <p:nvPr/>
            </p:nvSpPr>
            <p:spPr>
              <a:xfrm>
                <a:off x="5546017" y="66161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635FD24C-0BD8-4B5E-B5B5-35559B8D88F6}"/>
                </a:ext>
              </a:extLst>
            </p:cNvPr>
            <p:cNvGrpSpPr/>
            <p:nvPr/>
          </p:nvGrpSpPr>
          <p:grpSpPr>
            <a:xfrm>
              <a:off x="6700636" y="4513009"/>
              <a:ext cx="740282" cy="338554"/>
              <a:chOff x="5006181" y="1855041"/>
              <a:chExt cx="740282" cy="338554"/>
            </a:xfrm>
          </p:grpSpPr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65B520E5-FF80-43BE-B8DE-38074C34F6B4}"/>
                  </a:ext>
                </a:extLst>
              </p:cNvPr>
              <p:cNvCxnSpPr>
                <a:cxnSpLocks/>
                <a:stCxn id="65" idx="6"/>
                <a:endCxn id="67" idx="2"/>
              </p:cNvCxnSpPr>
              <p:nvPr/>
            </p:nvCxnSpPr>
            <p:spPr>
              <a:xfrm>
                <a:off x="5006181" y="1887156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2D624E4-D014-4CCD-B13B-D118E4F298B3}"/>
                  </a:ext>
                </a:extLst>
              </p:cNvPr>
              <p:cNvSpPr txBox="1"/>
              <p:nvPr/>
            </p:nvSpPr>
            <p:spPr>
              <a:xfrm>
                <a:off x="5197409" y="185504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11E816C2-8A21-4B26-BE23-B0FAFBD4CADA}"/>
                </a:ext>
              </a:extLst>
            </p:cNvPr>
            <p:cNvGrpSpPr/>
            <p:nvPr/>
          </p:nvGrpSpPr>
          <p:grpSpPr>
            <a:xfrm>
              <a:off x="7800958" y="2178438"/>
              <a:ext cx="920302" cy="1034538"/>
              <a:chOff x="4174848" y="1648391"/>
              <a:chExt cx="920302" cy="1034538"/>
            </a:xfrm>
          </p:grpSpPr>
          <p:cxnSp>
            <p:nvCxnSpPr>
              <p:cNvPr id="155" name="连接符: 曲线 154">
                <a:extLst>
                  <a:ext uri="{FF2B5EF4-FFF2-40B4-BE49-F238E27FC236}">
                    <a16:creationId xmlns:a16="http://schemas.microsoft.com/office/drawing/2014/main" id="{A639B516-0769-43C3-A7B4-54C19E1CBFF6}"/>
                  </a:ext>
                </a:extLst>
              </p:cNvPr>
              <p:cNvCxnSpPr>
                <a:cxnSpLocks/>
                <a:stCxn id="66" idx="6"/>
                <a:endCxn id="68" idx="0"/>
              </p:cNvCxnSpPr>
              <p:nvPr/>
            </p:nvCxnSpPr>
            <p:spPr>
              <a:xfrm>
                <a:off x="4174848" y="1854837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207B42B9-3BEB-483E-998D-9AA31D5B5A79}"/>
                  </a:ext>
                </a:extLst>
              </p:cNvPr>
              <p:cNvSpPr txBox="1"/>
              <p:nvPr/>
            </p:nvSpPr>
            <p:spPr>
              <a:xfrm>
                <a:off x="4382442" y="164839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0523F576-7862-4DDE-81AB-19E810343F9C}"/>
                </a:ext>
              </a:extLst>
            </p:cNvPr>
            <p:cNvGrpSpPr/>
            <p:nvPr/>
          </p:nvGrpSpPr>
          <p:grpSpPr>
            <a:xfrm>
              <a:off x="6700636" y="2101057"/>
              <a:ext cx="740282" cy="338554"/>
              <a:chOff x="4068406" y="-4954"/>
              <a:chExt cx="740282" cy="338554"/>
            </a:xfrm>
          </p:grpSpPr>
          <p:cxnSp>
            <p:nvCxnSpPr>
              <p:cNvPr id="158" name="直接箭头连接符 157">
                <a:extLst>
                  <a:ext uri="{FF2B5EF4-FFF2-40B4-BE49-F238E27FC236}">
                    <a16:creationId xmlns:a16="http://schemas.microsoft.com/office/drawing/2014/main" id="{91736659-8C12-412F-BCF9-BF5B67BD68DC}"/>
                  </a:ext>
                </a:extLst>
              </p:cNvPr>
              <p:cNvCxnSpPr>
                <a:cxnSpLocks/>
                <a:stCxn id="66" idx="2"/>
                <a:endCxn id="62" idx="6"/>
              </p:cNvCxnSpPr>
              <p:nvPr/>
            </p:nvCxnSpPr>
            <p:spPr>
              <a:xfrm flipH="1">
                <a:off x="4068406" y="278873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22B50D31-23DC-4CEC-917E-93B0DCF66880}"/>
                  </a:ext>
                </a:extLst>
              </p:cNvPr>
              <p:cNvSpPr txBox="1"/>
              <p:nvPr/>
            </p:nvSpPr>
            <p:spPr>
              <a:xfrm>
                <a:off x="4312278" y="-4954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3B5B5C7B-67E0-4DB0-BDD1-11672F6FA83D}"/>
                </a:ext>
              </a:extLst>
            </p:cNvPr>
            <p:cNvGrpSpPr/>
            <p:nvPr/>
          </p:nvGrpSpPr>
          <p:grpSpPr>
            <a:xfrm>
              <a:off x="6647909" y="2512177"/>
              <a:ext cx="970611" cy="1905654"/>
              <a:chOff x="4344658" y="-2122306"/>
              <a:chExt cx="970611" cy="1905654"/>
            </a:xfrm>
          </p:grpSpPr>
          <p:cxnSp>
            <p:nvCxnSpPr>
              <p:cNvPr id="161" name="直接箭头连接符 160">
                <a:extLst>
                  <a:ext uri="{FF2B5EF4-FFF2-40B4-BE49-F238E27FC236}">
                    <a16:creationId xmlns:a16="http://schemas.microsoft.com/office/drawing/2014/main" id="{2D438441-A3D6-4178-B1DD-775B95547B71}"/>
                  </a:ext>
                </a:extLst>
              </p:cNvPr>
              <p:cNvCxnSpPr>
                <a:cxnSpLocks/>
                <a:stCxn id="67" idx="1"/>
                <a:endCxn id="62" idx="5"/>
              </p:cNvCxnSpPr>
              <p:nvPr/>
            </p:nvCxnSpPr>
            <p:spPr>
              <a:xfrm flipH="1" flipV="1">
                <a:off x="4344658" y="-2122306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20FAFD36-5067-4374-B80E-8D76D0462CC9}"/>
                  </a:ext>
                </a:extLst>
              </p:cNvPr>
              <p:cNvSpPr txBox="1"/>
              <p:nvPr/>
            </p:nvSpPr>
            <p:spPr>
              <a:xfrm>
                <a:off x="5010377" y="-73522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6E0A03D6-24EF-45D6-9FA0-728C0D597703}"/>
                </a:ext>
              </a:extLst>
            </p:cNvPr>
            <p:cNvGrpSpPr/>
            <p:nvPr/>
          </p:nvGrpSpPr>
          <p:grpSpPr>
            <a:xfrm>
              <a:off x="7800958" y="3573016"/>
              <a:ext cx="920302" cy="1131806"/>
              <a:chOff x="4177746" y="343878"/>
              <a:chExt cx="920302" cy="1131806"/>
            </a:xfrm>
          </p:grpSpPr>
          <p:cxnSp>
            <p:nvCxnSpPr>
              <p:cNvPr id="164" name="连接符: 曲线 163">
                <a:extLst>
                  <a:ext uri="{FF2B5EF4-FFF2-40B4-BE49-F238E27FC236}">
                    <a16:creationId xmlns:a16="http://schemas.microsoft.com/office/drawing/2014/main" id="{8A7E4F3A-BF00-45BE-AB11-4B409552DDE3}"/>
                  </a:ext>
                </a:extLst>
              </p:cNvPr>
              <p:cNvCxnSpPr>
                <a:cxnSpLocks/>
                <a:stCxn id="67" idx="6"/>
                <a:endCxn id="68" idx="4"/>
              </p:cNvCxnSpPr>
              <p:nvPr/>
            </p:nvCxnSpPr>
            <p:spPr>
              <a:xfrm flipV="1">
                <a:off x="4177746" y="34387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CF3EAAC0-B197-4A56-BCAA-18903D8F282F}"/>
                  </a:ext>
                </a:extLst>
              </p:cNvPr>
              <p:cNvSpPr txBox="1"/>
              <p:nvPr/>
            </p:nvSpPr>
            <p:spPr>
              <a:xfrm>
                <a:off x="4445499" y="113713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ADD94D42-9B13-4430-925D-C0B709B92B9B}"/>
                </a:ext>
              </a:extLst>
            </p:cNvPr>
            <p:cNvGrpSpPr/>
            <p:nvPr/>
          </p:nvGrpSpPr>
          <p:grpSpPr>
            <a:xfrm>
              <a:off x="7620938" y="2564904"/>
              <a:ext cx="920302" cy="828092"/>
              <a:chOff x="4302141" y="-875932"/>
              <a:chExt cx="920302" cy="828092"/>
            </a:xfrm>
          </p:grpSpPr>
          <p:cxnSp>
            <p:nvCxnSpPr>
              <p:cNvPr id="167" name="连接符: 曲线 166">
                <a:extLst>
                  <a:ext uri="{FF2B5EF4-FFF2-40B4-BE49-F238E27FC236}">
                    <a16:creationId xmlns:a16="http://schemas.microsoft.com/office/drawing/2014/main" id="{C66CEB62-C169-4F24-907C-B2F28E98F444}"/>
                  </a:ext>
                </a:extLst>
              </p:cNvPr>
              <p:cNvCxnSpPr>
                <a:cxnSpLocks/>
                <a:stCxn id="68" idx="2"/>
                <a:endCxn id="66" idx="4"/>
              </p:cNvCxnSpPr>
              <p:nvPr/>
            </p:nvCxnSpPr>
            <p:spPr>
              <a:xfrm rot="10800000">
                <a:off x="4302141" y="-875932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A580B86-C44A-4FC5-A5CF-7C9F16AE39FC}"/>
                  </a:ext>
                </a:extLst>
              </p:cNvPr>
              <p:cNvSpPr txBox="1"/>
              <p:nvPr/>
            </p:nvSpPr>
            <p:spPr>
              <a:xfrm>
                <a:off x="4762684" y="-40265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1EE8B15B-0C96-49B1-B438-57015080F65C}"/>
                </a:ext>
              </a:extLst>
            </p:cNvPr>
            <p:cNvGrpSpPr/>
            <p:nvPr/>
          </p:nvGrpSpPr>
          <p:grpSpPr>
            <a:xfrm>
              <a:off x="7620938" y="3392996"/>
              <a:ext cx="920302" cy="972108"/>
              <a:chOff x="4640315" y="-1241028"/>
              <a:chExt cx="920302" cy="972108"/>
            </a:xfrm>
          </p:grpSpPr>
          <p:cxnSp>
            <p:nvCxnSpPr>
              <p:cNvPr id="170" name="连接符: 曲线 169">
                <a:extLst>
                  <a:ext uri="{FF2B5EF4-FFF2-40B4-BE49-F238E27FC236}">
                    <a16:creationId xmlns:a16="http://schemas.microsoft.com/office/drawing/2014/main" id="{4DD57C71-4A98-4ABE-8923-6939D19BA313}"/>
                  </a:ext>
                </a:extLst>
              </p:cNvPr>
              <p:cNvCxnSpPr>
                <a:cxnSpLocks/>
                <a:stCxn id="68" idx="2"/>
                <a:endCxn id="67" idx="0"/>
              </p:cNvCxnSpPr>
              <p:nvPr/>
            </p:nvCxnSpPr>
            <p:spPr>
              <a:xfrm rot="10800000" flipV="1">
                <a:off x="4640315" y="-124102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20B6C2EB-8B6F-4C8B-81A1-36956289B7D3}"/>
                  </a:ext>
                </a:extLst>
              </p:cNvPr>
              <p:cNvSpPr txBox="1"/>
              <p:nvPr/>
            </p:nvSpPr>
            <p:spPr>
              <a:xfrm>
                <a:off x="5063704" y="-114685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2" name="箭头: 右 171">
              <a:extLst>
                <a:ext uri="{FF2B5EF4-FFF2-40B4-BE49-F238E27FC236}">
                  <a16:creationId xmlns:a16="http://schemas.microsoft.com/office/drawing/2014/main" id="{1A167E8F-7C8F-479D-9023-FA35D3B41AB4}"/>
                </a:ext>
              </a:extLst>
            </p:cNvPr>
            <p:cNvSpPr/>
            <p:nvPr/>
          </p:nvSpPr>
          <p:spPr>
            <a:xfrm>
              <a:off x="3885368" y="3302912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0044" y="1294572"/>
                <a:ext cx="3840766" cy="3428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考察子集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{2,5}</a:t>
                </a: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2,0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0044" y="1294572"/>
                <a:ext cx="3840766" cy="3428696"/>
              </a:xfrm>
              <a:prstGeom prst="rect">
                <a:avLst/>
              </a:prstGeom>
              <a:blipFill>
                <a:blip r:embed="rId5"/>
                <a:stretch>
                  <a:fillRect l="-1429" b="-17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1579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化简例题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化简如下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8E71AF22-AFB2-4E1C-BFEA-AC7C47FE7695}"/>
              </a:ext>
            </a:extLst>
          </p:cNvPr>
          <p:cNvGrpSpPr/>
          <p:nvPr/>
        </p:nvGrpSpPr>
        <p:grpSpPr>
          <a:xfrm>
            <a:off x="221129" y="1671052"/>
            <a:ext cx="5015912" cy="2925371"/>
            <a:chOff x="3885368" y="1926192"/>
            <a:chExt cx="5015912" cy="2925371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BE554B4-6F79-487B-A73D-FB751E64A495}"/>
                </a:ext>
              </a:extLst>
            </p:cNvPr>
            <p:cNvSpPr/>
            <p:nvPr/>
          </p:nvSpPr>
          <p:spPr>
            <a:xfrm>
              <a:off x="5240274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7BA096E-8FB8-4381-BED8-54BCBB76E89C}"/>
                </a:ext>
              </a:extLst>
            </p:cNvPr>
            <p:cNvSpPr/>
            <p:nvPr/>
          </p:nvSpPr>
          <p:spPr>
            <a:xfrm>
              <a:off x="6340596" y="220486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5DA4C4-E2B2-477E-9B3F-DD0E103195D7}"/>
                </a:ext>
              </a:extLst>
            </p:cNvPr>
            <p:cNvSpPr/>
            <p:nvPr/>
          </p:nvSpPr>
          <p:spPr>
            <a:xfrm>
              <a:off x="4139952" y="3212976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59EDB29-C419-4857-B880-6E0979217005}"/>
                </a:ext>
              </a:extLst>
            </p:cNvPr>
            <p:cNvSpPr/>
            <p:nvPr/>
          </p:nvSpPr>
          <p:spPr>
            <a:xfrm>
              <a:off x="5240274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A68AE34-44EE-48A4-BD54-7CF2C7E508A3}"/>
                </a:ext>
              </a:extLst>
            </p:cNvPr>
            <p:cNvSpPr/>
            <p:nvPr/>
          </p:nvSpPr>
          <p:spPr>
            <a:xfrm>
              <a:off x="6340596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18E9AF0-3267-4151-9932-F69B7D905CF4}"/>
                </a:ext>
              </a:extLst>
            </p:cNvPr>
            <p:cNvSpPr/>
            <p:nvPr/>
          </p:nvSpPr>
          <p:spPr>
            <a:xfrm>
              <a:off x="7440918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9AE3205-BCE0-4397-BF04-47805DF5A694}"/>
                </a:ext>
              </a:extLst>
            </p:cNvPr>
            <p:cNvSpPr/>
            <p:nvPr/>
          </p:nvSpPr>
          <p:spPr>
            <a:xfrm>
              <a:off x="7440918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2CD69B6-F60A-4DE4-B41E-07DAC7048F68}"/>
                </a:ext>
              </a:extLst>
            </p:cNvPr>
            <p:cNvSpPr/>
            <p:nvPr/>
          </p:nvSpPr>
          <p:spPr>
            <a:xfrm>
              <a:off x="8541240" y="321297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BD2C57B-4C6D-463B-87CB-E91C31A637C7}"/>
                </a:ext>
              </a:extLst>
            </p:cNvPr>
            <p:cNvGrpSpPr/>
            <p:nvPr/>
          </p:nvGrpSpPr>
          <p:grpSpPr>
            <a:xfrm>
              <a:off x="4319972" y="2339396"/>
              <a:ext cx="920302" cy="873580"/>
              <a:chOff x="4319972" y="2339396"/>
              <a:chExt cx="920302" cy="873580"/>
            </a:xfrm>
          </p:grpSpPr>
          <p:cxnSp>
            <p:nvCxnSpPr>
              <p:cNvPr id="70" name="连接符: 曲线 69">
                <a:extLst>
                  <a:ext uri="{FF2B5EF4-FFF2-40B4-BE49-F238E27FC236}">
                    <a16:creationId xmlns:a16="http://schemas.microsoft.com/office/drawing/2014/main" id="{B21A8A07-A590-4642-8F28-DB81667B8B10}"/>
                  </a:ext>
                </a:extLst>
              </p:cNvPr>
              <p:cNvCxnSpPr>
                <a:cxnSpLocks/>
                <a:stCxn id="63" idx="0"/>
                <a:endCxn id="61" idx="2"/>
              </p:cNvCxnSpPr>
              <p:nvPr/>
            </p:nvCxnSpPr>
            <p:spPr>
              <a:xfrm rot="5400000" flipH="1" flipV="1">
                <a:off x="4366077" y="2338779"/>
                <a:ext cx="828092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1AEB97B-E425-42A9-A3AD-10A78082AE71}"/>
                  </a:ext>
                </a:extLst>
              </p:cNvPr>
              <p:cNvSpPr txBox="1"/>
              <p:nvPr/>
            </p:nvSpPr>
            <p:spPr>
              <a:xfrm>
                <a:off x="4411124" y="233939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2C736768-24F2-4CDA-8B23-9105C567AADC}"/>
                </a:ext>
              </a:extLst>
            </p:cNvPr>
            <p:cNvGrpSpPr/>
            <p:nvPr/>
          </p:nvGrpSpPr>
          <p:grpSpPr>
            <a:xfrm>
              <a:off x="4319972" y="3573016"/>
              <a:ext cx="920302" cy="972108"/>
              <a:chOff x="4319972" y="1459789"/>
              <a:chExt cx="920302" cy="972108"/>
            </a:xfrm>
          </p:grpSpPr>
          <p:cxnSp>
            <p:nvCxnSpPr>
              <p:cNvPr id="73" name="连接符: 曲线 72">
                <a:extLst>
                  <a:ext uri="{FF2B5EF4-FFF2-40B4-BE49-F238E27FC236}">
                    <a16:creationId xmlns:a16="http://schemas.microsoft.com/office/drawing/2014/main" id="{0906DDAB-5267-4636-B57A-4AC7D05AEE47}"/>
                  </a:ext>
                </a:extLst>
              </p:cNvPr>
              <p:cNvCxnSpPr>
                <a:cxnSpLocks/>
                <a:stCxn id="63" idx="4"/>
                <a:endCxn id="64" idx="2"/>
              </p:cNvCxnSpPr>
              <p:nvPr/>
            </p:nvCxnSpPr>
            <p:spPr>
              <a:xfrm rot="16200000" flipH="1">
                <a:off x="4294069" y="1485692"/>
                <a:ext cx="972108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DE4FD6EB-D055-4457-BB06-AA9AA542EDF8}"/>
                  </a:ext>
                </a:extLst>
              </p:cNvPr>
              <p:cNvSpPr txBox="1"/>
              <p:nvPr/>
            </p:nvSpPr>
            <p:spPr>
              <a:xfrm>
                <a:off x="4397602" y="2041658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177CE42E-7A3C-49FE-BED6-01CB0103EF2E}"/>
                </a:ext>
              </a:extLst>
            </p:cNvPr>
            <p:cNvGrpSpPr/>
            <p:nvPr/>
          </p:nvGrpSpPr>
          <p:grpSpPr>
            <a:xfrm>
              <a:off x="5600314" y="2328392"/>
              <a:ext cx="740282" cy="338554"/>
              <a:chOff x="5600314" y="2328392"/>
              <a:chExt cx="740282" cy="338554"/>
            </a:xfrm>
          </p:grpSpPr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36FC2516-578C-42BC-A491-25D7B866EAFA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5600314" y="2384884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91D6C241-C79B-4204-83BC-6A2E02F14E49}"/>
                  </a:ext>
                </a:extLst>
              </p:cNvPr>
              <p:cNvSpPr txBox="1"/>
              <p:nvPr/>
            </p:nvSpPr>
            <p:spPr>
              <a:xfrm>
                <a:off x="5755943" y="2328392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EF5CD46-F8D6-47A1-A95B-520DA9C6696F}"/>
                </a:ext>
              </a:extLst>
            </p:cNvPr>
            <p:cNvGrpSpPr/>
            <p:nvPr/>
          </p:nvGrpSpPr>
          <p:grpSpPr>
            <a:xfrm>
              <a:off x="5536346" y="2512177"/>
              <a:ext cx="856977" cy="1905654"/>
              <a:chOff x="5386423" y="1630043"/>
              <a:chExt cx="856977" cy="1905654"/>
            </a:xfrm>
          </p:grpSpPr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3A792961-B2C7-4B13-ABC8-1E22688FA7AB}"/>
                  </a:ext>
                </a:extLst>
              </p:cNvPr>
              <p:cNvCxnSpPr>
                <a:cxnSpLocks/>
                <a:stCxn id="61" idx="5"/>
                <a:endCxn id="65" idx="1"/>
              </p:cNvCxnSpPr>
              <p:nvPr/>
            </p:nvCxnSpPr>
            <p:spPr>
              <a:xfrm>
                <a:off x="5397664" y="1630043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B98E8F15-5AB9-4442-97E5-FE0936CDB1FB}"/>
                  </a:ext>
                </a:extLst>
              </p:cNvPr>
              <p:cNvSpPr txBox="1"/>
              <p:nvPr/>
            </p:nvSpPr>
            <p:spPr>
              <a:xfrm>
                <a:off x="5386423" y="197557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DBFD3012-EB98-4D58-BAC3-D156480A7ABF}"/>
                </a:ext>
              </a:extLst>
            </p:cNvPr>
            <p:cNvGrpSpPr/>
            <p:nvPr/>
          </p:nvGrpSpPr>
          <p:grpSpPr>
            <a:xfrm>
              <a:off x="5600314" y="4513009"/>
              <a:ext cx="740282" cy="338554"/>
              <a:chOff x="5481706" y="1987120"/>
              <a:chExt cx="740282" cy="338554"/>
            </a:xfrm>
          </p:grpSpPr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4E880F1B-CD6E-4B4A-B577-C0FC0046194B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5481706" y="2019235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114997A-D598-44F0-826D-CAE2027964E6}"/>
                  </a:ext>
                </a:extLst>
              </p:cNvPr>
              <p:cNvSpPr txBox="1"/>
              <p:nvPr/>
            </p:nvSpPr>
            <p:spPr>
              <a:xfrm>
                <a:off x="5609989" y="198712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BC945F22-3708-4597-9A13-AF1DDAFAF11D}"/>
                </a:ext>
              </a:extLst>
            </p:cNvPr>
            <p:cNvGrpSpPr/>
            <p:nvPr/>
          </p:nvGrpSpPr>
          <p:grpSpPr>
            <a:xfrm>
              <a:off x="5320180" y="2512177"/>
              <a:ext cx="1073145" cy="1852927"/>
              <a:chOff x="3883969" y="-813186"/>
              <a:chExt cx="1167983" cy="1852927"/>
            </a:xfrm>
          </p:grpSpPr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1C1286FC-625E-4E8A-B7B8-F9933CC24A7A}"/>
                  </a:ext>
                </a:extLst>
              </p:cNvPr>
              <p:cNvCxnSpPr>
                <a:cxnSpLocks/>
                <a:stCxn id="64" idx="0"/>
                <a:endCxn id="62" idx="3"/>
              </p:cNvCxnSpPr>
              <p:nvPr/>
            </p:nvCxnSpPr>
            <p:spPr>
              <a:xfrm flipV="1">
                <a:off x="3992932" y="-813186"/>
                <a:ext cx="1059020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2E80A124-177D-4C91-AE66-B7076ED78B98}"/>
                  </a:ext>
                </a:extLst>
              </p:cNvPr>
              <p:cNvSpPr txBox="1"/>
              <p:nvPr/>
            </p:nvSpPr>
            <p:spPr>
              <a:xfrm>
                <a:off x="3883969" y="52560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47ABC655-BBE0-486F-852B-6397EC3EEFE6}"/>
                </a:ext>
              </a:extLst>
            </p:cNvPr>
            <p:cNvGrpSpPr/>
            <p:nvPr/>
          </p:nvGrpSpPr>
          <p:grpSpPr>
            <a:xfrm>
              <a:off x="5426644" y="1926192"/>
              <a:ext cx="1100322" cy="338554"/>
              <a:chOff x="2766219" y="2842067"/>
              <a:chExt cx="1100322" cy="338554"/>
            </a:xfrm>
          </p:grpSpPr>
          <p:cxnSp>
            <p:nvCxnSpPr>
              <p:cNvPr id="143" name="连接符: 曲线 142">
                <a:extLst>
                  <a:ext uri="{FF2B5EF4-FFF2-40B4-BE49-F238E27FC236}">
                    <a16:creationId xmlns:a16="http://schemas.microsoft.com/office/drawing/2014/main" id="{D52C41EF-B405-4967-B0B7-D87E050134DB}"/>
                  </a:ext>
                </a:extLst>
              </p:cNvPr>
              <p:cNvCxnSpPr>
                <a:cxnSpLocks/>
                <a:stCxn id="62" idx="0"/>
                <a:endCxn id="61" idx="0"/>
              </p:cNvCxnSpPr>
              <p:nvPr/>
            </p:nvCxnSpPr>
            <p:spPr>
              <a:xfrm rot="16200000" flipV="1">
                <a:off x="3310030" y="2570578"/>
                <a:ext cx="12700" cy="1100322"/>
              </a:xfrm>
              <a:prstGeom prst="curved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3DE9F7C-25BA-4889-A1C6-25EF9E71E853}"/>
                  </a:ext>
                </a:extLst>
              </p:cNvPr>
              <p:cNvSpPr txBox="1"/>
              <p:nvPr/>
            </p:nvSpPr>
            <p:spPr>
              <a:xfrm>
                <a:off x="3180813" y="2842067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340F9684-4738-49DB-B3D4-EA175469452C}"/>
                </a:ext>
              </a:extLst>
            </p:cNvPr>
            <p:cNvGrpSpPr/>
            <p:nvPr/>
          </p:nvGrpSpPr>
          <p:grpSpPr>
            <a:xfrm>
              <a:off x="5547587" y="2564904"/>
              <a:ext cx="973029" cy="1852927"/>
              <a:chOff x="3078265" y="-1896444"/>
              <a:chExt cx="1059019" cy="1852927"/>
            </a:xfrm>
          </p:grpSpPr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76269230-9F5A-4253-823C-89B9213EE7AE}"/>
                  </a:ext>
                </a:extLst>
              </p:cNvPr>
              <p:cNvCxnSpPr>
                <a:cxnSpLocks/>
                <a:stCxn id="62" idx="4"/>
                <a:endCxn id="64" idx="7"/>
              </p:cNvCxnSpPr>
              <p:nvPr/>
            </p:nvCxnSpPr>
            <p:spPr>
              <a:xfrm flipH="1">
                <a:off x="3078265" y="-1896444"/>
                <a:ext cx="1059019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260ED3F-C579-479A-B9A6-FEC06FDD8CAA}"/>
                  </a:ext>
                </a:extLst>
              </p:cNvPr>
              <p:cNvSpPr txBox="1"/>
              <p:nvPr/>
            </p:nvSpPr>
            <p:spPr>
              <a:xfrm>
                <a:off x="3820159" y="-1603639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F26C310-401D-40F5-A6FE-AC331D4F0C2F}"/>
                </a:ext>
              </a:extLst>
            </p:cNvPr>
            <p:cNvGrpSpPr/>
            <p:nvPr/>
          </p:nvGrpSpPr>
          <p:grpSpPr>
            <a:xfrm>
              <a:off x="6593595" y="2512177"/>
              <a:ext cx="900050" cy="1905654"/>
              <a:chOff x="5546017" y="-559952"/>
              <a:chExt cx="900050" cy="1905654"/>
            </a:xfrm>
          </p:grpSpPr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72F5413C-136F-4BB6-903B-8F2EE736BE98}"/>
                  </a:ext>
                </a:extLst>
              </p:cNvPr>
              <p:cNvCxnSpPr>
                <a:cxnSpLocks/>
                <a:stCxn id="65" idx="7"/>
                <a:endCxn id="66" idx="3"/>
              </p:cNvCxnSpPr>
              <p:nvPr/>
            </p:nvCxnSpPr>
            <p:spPr>
              <a:xfrm flipV="1">
                <a:off x="5600331" y="-559952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DCC3167-2AB6-4A60-AB36-C18099C77D59}"/>
                  </a:ext>
                </a:extLst>
              </p:cNvPr>
              <p:cNvSpPr txBox="1"/>
              <p:nvPr/>
            </p:nvSpPr>
            <p:spPr>
              <a:xfrm>
                <a:off x="5546017" y="66161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635FD24C-0BD8-4B5E-B5B5-35559B8D88F6}"/>
                </a:ext>
              </a:extLst>
            </p:cNvPr>
            <p:cNvGrpSpPr/>
            <p:nvPr/>
          </p:nvGrpSpPr>
          <p:grpSpPr>
            <a:xfrm>
              <a:off x="6700636" y="4513009"/>
              <a:ext cx="740282" cy="338554"/>
              <a:chOff x="5006181" y="1855041"/>
              <a:chExt cx="740282" cy="338554"/>
            </a:xfrm>
          </p:grpSpPr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65B520E5-FF80-43BE-B8DE-38074C34F6B4}"/>
                  </a:ext>
                </a:extLst>
              </p:cNvPr>
              <p:cNvCxnSpPr>
                <a:cxnSpLocks/>
                <a:stCxn id="65" idx="6"/>
                <a:endCxn id="67" idx="2"/>
              </p:cNvCxnSpPr>
              <p:nvPr/>
            </p:nvCxnSpPr>
            <p:spPr>
              <a:xfrm>
                <a:off x="5006181" y="1887156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2D624E4-D014-4CCD-B13B-D118E4F298B3}"/>
                  </a:ext>
                </a:extLst>
              </p:cNvPr>
              <p:cNvSpPr txBox="1"/>
              <p:nvPr/>
            </p:nvSpPr>
            <p:spPr>
              <a:xfrm>
                <a:off x="5197409" y="185504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11E816C2-8A21-4B26-BE23-B0FAFBD4CADA}"/>
                </a:ext>
              </a:extLst>
            </p:cNvPr>
            <p:cNvGrpSpPr/>
            <p:nvPr/>
          </p:nvGrpSpPr>
          <p:grpSpPr>
            <a:xfrm>
              <a:off x="7800958" y="2178438"/>
              <a:ext cx="920302" cy="1034538"/>
              <a:chOff x="4174848" y="1648391"/>
              <a:chExt cx="920302" cy="1034538"/>
            </a:xfrm>
          </p:grpSpPr>
          <p:cxnSp>
            <p:nvCxnSpPr>
              <p:cNvPr id="155" name="连接符: 曲线 154">
                <a:extLst>
                  <a:ext uri="{FF2B5EF4-FFF2-40B4-BE49-F238E27FC236}">
                    <a16:creationId xmlns:a16="http://schemas.microsoft.com/office/drawing/2014/main" id="{A639B516-0769-43C3-A7B4-54C19E1CBFF6}"/>
                  </a:ext>
                </a:extLst>
              </p:cNvPr>
              <p:cNvCxnSpPr>
                <a:cxnSpLocks/>
                <a:stCxn id="66" idx="6"/>
                <a:endCxn id="68" idx="0"/>
              </p:cNvCxnSpPr>
              <p:nvPr/>
            </p:nvCxnSpPr>
            <p:spPr>
              <a:xfrm>
                <a:off x="4174848" y="1854837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207B42B9-3BEB-483E-998D-9AA31D5B5A79}"/>
                  </a:ext>
                </a:extLst>
              </p:cNvPr>
              <p:cNvSpPr txBox="1"/>
              <p:nvPr/>
            </p:nvSpPr>
            <p:spPr>
              <a:xfrm>
                <a:off x="4382442" y="164839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0523F576-7862-4DDE-81AB-19E810343F9C}"/>
                </a:ext>
              </a:extLst>
            </p:cNvPr>
            <p:cNvGrpSpPr/>
            <p:nvPr/>
          </p:nvGrpSpPr>
          <p:grpSpPr>
            <a:xfrm>
              <a:off x="6700636" y="2101057"/>
              <a:ext cx="740282" cy="338554"/>
              <a:chOff x="4068406" y="-4954"/>
              <a:chExt cx="740282" cy="338554"/>
            </a:xfrm>
          </p:grpSpPr>
          <p:cxnSp>
            <p:nvCxnSpPr>
              <p:cNvPr id="158" name="直接箭头连接符 157">
                <a:extLst>
                  <a:ext uri="{FF2B5EF4-FFF2-40B4-BE49-F238E27FC236}">
                    <a16:creationId xmlns:a16="http://schemas.microsoft.com/office/drawing/2014/main" id="{91736659-8C12-412F-BCF9-BF5B67BD68DC}"/>
                  </a:ext>
                </a:extLst>
              </p:cNvPr>
              <p:cNvCxnSpPr>
                <a:cxnSpLocks/>
                <a:stCxn id="66" idx="2"/>
                <a:endCxn id="62" idx="6"/>
              </p:cNvCxnSpPr>
              <p:nvPr/>
            </p:nvCxnSpPr>
            <p:spPr>
              <a:xfrm flipH="1">
                <a:off x="4068406" y="278873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22B50D31-23DC-4CEC-917E-93B0DCF66880}"/>
                  </a:ext>
                </a:extLst>
              </p:cNvPr>
              <p:cNvSpPr txBox="1"/>
              <p:nvPr/>
            </p:nvSpPr>
            <p:spPr>
              <a:xfrm>
                <a:off x="4312278" y="-4954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3B5B5C7B-67E0-4DB0-BDD1-11672F6FA83D}"/>
                </a:ext>
              </a:extLst>
            </p:cNvPr>
            <p:cNvGrpSpPr/>
            <p:nvPr/>
          </p:nvGrpSpPr>
          <p:grpSpPr>
            <a:xfrm>
              <a:off x="6647909" y="2512177"/>
              <a:ext cx="970611" cy="1905654"/>
              <a:chOff x="4344658" y="-2122306"/>
              <a:chExt cx="970611" cy="1905654"/>
            </a:xfrm>
          </p:grpSpPr>
          <p:cxnSp>
            <p:nvCxnSpPr>
              <p:cNvPr id="161" name="直接箭头连接符 160">
                <a:extLst>
                  <a:ext uri="{FF2B5EF4-FFF2-40B4-BE49-F238E27FC236}">
                    <a16:creationId xmlns:a16="http://schemas.microsoft.com/office/drawing/2014/main" id="{2D438441-A3D6-4178-B1DD-775B95547B71}"/>
                  </a:ext>
                </a:extLst>
              </p:cNvPr>
              <p:cNvCxnSpPr>
                <a:cxnSpLocks/>
                <a:stCxn id="67" idx="1"/>
                <a:endCxn id="62" idx="5"/>
              </p:cNvCxnSpPr>
              <p:nvPr/>
            </p:nvCxnSpPr>
            <p:spPr>
              <a:xfrm flipH="1" flipV="1">
                <a:off x="4344658" y="-2122306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20FAFD36-5067-4374-B80E-8D76D0462CC9}"/>
                  </a:ext>
                </a:extLst>
              </p:cNvPr>
              <p:cNvSpPr txBox="1"/>
              <p:nvPr/>
            </p:nvSpPr>
            <p:spPr>
              <a:xfrm>
                <a:off x="5010377" y="-73522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6E0A03D6-24EF-45D6-9FA0-728C0D597703}"/>
                </a:ext>
              </a:extLst>
            </p:cNvPr>
            <p:cNvGrpSpPr/>
            <p:nvPr/>
          </p:nvGrpSpPr>
          <p:grpSpPr>
            <a:xfrm>
              <a:off x="7800958" y="3573016"/>
              <a:ext cx="920302" cy="1131806"/>
              <a:chOff x="4177746" y="343878"/>
              <a:chExt cx="920302" cy="1131806"/>
            </a:xfrm>
          </p:grpSpPr>
          <p:cxnSp>
            <p:nvCxnSpPr>
              <p:cNvPr id="164" name="连接符: 曲线 163">
                <a:extLst>
                  <a:ext uri="{FF2B5EF4-FFF2-40B4-BE49-F238E27FC236}">
                    <a16:creationId xmlns:a16="http://schemas.microsoft.com/office/drawing/2014/main" id="{8A7E4F3A-BF00-45BE-AB11-4B409552DDE3}"/>
                  </a:ext>
                </a:extLst>
              </p:cNvPr>
              <p:cNvCxnSpPr>
                <a:cxnSpLocks/>
                <a:stCxn id="67" idx="6"/>
                <a:endCxn id="68" idx="4"/>
              </p:cNvCxnSpPr>
              <p:nvPr/>
            </p:nvCxnSpPr>
            <p:spPr>
              <a:xfrm flipV="1">
                <a:off x="4177746" y="34387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CF3EAAC0-B197-4A56-BCAA-18903D8F282F}"/>
                  </a:ext>
                </a:extLst>
              </p:cNvPr>
              <p:cNvSpPr txBox="1"/>
              <p:nvPr/>
            </p:nvSpPr>
            <p:spPr>
              <a:xfrm>
                <a:off x="4445499" y="113713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ADD94D42-9B13-4430-925D-C0B709B92B9B}"/>
                </a:ext>
              </a:extLst>
            </p:cNvPr>
            <p:cNvGrpSpPr/>
            <p:nvPr/>
          </p:nvGrpSpPr>
          <p:grpSpPr>
            <a:xfrm>
              <a:off x="7620938" y="2564904"/>
              <a:ext cx="920302" cy="828092"/>
              <a:chOff x="4302141" y="-875932"/>
              <a:chExt cx="920302" cy="828092"/>
            </a:xfrm>
          </p:grpSpPr>
          <p:cxnSp>
            <p:nvCxnSpPr>
              <p:cNvPr id="167" name="连接符: 曲线 166">
                <a:extLst>
                  <a:ext uri="{FF2B5EF4-FFF2-40B4-BE49-F238E27FC236}">
                    <a16:creationId xmlns:a16="http://schemas.microsoft.com/office/drawing/2014/main" id="{C66CEB62-C169-4F24-907C-B2F28E98F444}"/>
                  </a:ext>
                </a:extLst>
              </p:cNvPr>
              <p:cNvCxnSpPr>
                <a:cxnSpLocks/>
                <a:stCxn id="68" idx="2"/>
                <a:endCxn id="66" idx="4"/>
              </p:cNvCxnSpPr>
              <p:nvPr/>
            </p:nvCxnSpPr>
            <p:spPr>
              <a:xfrm rot="10800000">
                <a:off x="4302141" y="-875932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A580B86-C44A-4FC5-A5CF-7C9F16AE39FC}"/>
                  </a:ext>
                </a:extLst>
              </p:cNvPr>
              <p:cNvSpPr txBox="1"/>
              <p:nvPr/>
            </p:nvSpPr>
            <p:spPr>
              <a:xfrm>
                <a:off x="4762684" y="-40265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1EE8B15B-0C96-49B1-B438-57015080F65C}"/>
                </a:ext>
              </a:extLst>
            </p:cNvPr>
            <p:cNvGrpSpPr/>
            <p:nvPr/>
          </p:nvGrpSpPr>
          <p:grpSpPr>
            <a:xfrm>
              <a:off x="7620938" y="3392996"/>
              <a:ext cx="920302" cy="972108"/>
              <a:chOff x="4640315" y="-1241028"/>
              <a:chExt cx="920302" cy="972108"/>
            </a:xfrm>
          </p:grpSpPr>
          <p:cxnSp>
            <p:nvCxnSpPr>
              <p:cNvPr id="170" name="连接符: 曲线 169">
                <a:extLst>
                  <a:ext uri="{FF2B5EF4-FFF2-40B4-BE49-F238E27FC236}">
                    <a16:creationId xmlns:a16="http://schemas.microsoft.com/office/drawing/2014/main" id="{4DD57C71-4A98-4ABE-8923-6939D19BA313}"/>
                  </a:ext>
                </a:extLst>
              </p:cNvPr>
              <p:cNvCxnSpPr>
                <a:cxnSpLocks/>
                <a:stCxn id="68" idx="2"/>
                <a:endCxn id="67" idx="0"/>
              </p:cNvCxnSpPr>
              <p:nvPr/>
            </p:nvCxnSpPr>
            <p:spPr>
              <a:xfrm rot="10800000" flipV="1">
                <a:off x="4640315" y="-124102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20B6C2EB-8B6F-4C8B-81A1-36956289B7D3}"/>
                  </a:ext>
                </a:extLst>
              </p:cNvPr>
              <p:cNvSpPr txBox="1"/>
              <p:nvPr/>
            </p:nvSpPr>
            <p:spPr>
              <a:xfrm>
                <a:off x="5063704" y="-114685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2" name="箭头: 右 171">
              <a:extLst>
                <a:ext uri="{FF2B5EF4-FFF2-40B4-BE49-F238E27FC236}">
                  <a16:creationId xmlns:a16="http://schemas.microsoft.com/office/drawing/2014/main" id="{1A167E8F-7C8F-479D-9023-FA35D3B41AB4}"/>
                </a:ext>
              </a:extLst>
            </p:cNvPr>
            <p:cNvSpPr/>
            <p:nvPr/>
          </p:nvSpPr>
          <p:spPr>
            <a:xfrm>
              <a:off x="3885368" y="3302912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0043" y="1294572"/>
                <a:ext cx="3797693" cy="3428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考察子集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{4,7}</a:t>
                </a: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4,0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0043" y="1294572"/>
                <a:ext cx="3797693" cy="3428696"/>
              </a:xfrm>
              <a:prstGeom prst="rect">
                <a:avLst/>
              </a:prstGeom>
              <a:blipFill>
                <a:blip r:embed="rId5"/>
                <a:stretch>
                  <a:fillRect l="-1445" b="-17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0079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化简例题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化简如下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8E71AF22-AFB2-4E1C-BFEA-AC7C47FE7695}"/>
              </a:ext>
            </a:extLst>
          </p:cNvPr>
          <p:cNvGrpSpPr/>
          <p:nvPr/>
        </p:nvGrpSpPr>
        <p:grpSpPr>
          <a:xfrm>
            <a:off x="221129" y="1671052"/>
            <a:ext cx="5015912" cy="2925371"/>
            <a:chOff x="3885368" y="1926192"/>
            <a:chExt cx="5015912" cy="2925371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BE554B4-6F79-487B-A73D-FB751E64A495}"/>
                </a:ext>
              </a:extLst>
            </p:cNvPr>
            <p:cNvSpPr/>
            <p:nvPr/>
          </p:nvSpPr>
          <p:spPr>
            <a:xfrm>
              <a:off x="5240274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7BA096E-8FB8-4381-BED8-54BCBB76E89C}"/>
                </a:ext>
              </a:extLst>
            </p:cNvPr>
            <p:cNvSpPr/>
            <p:nvPr/>
          </p:nvSpPr>
          <p:spPr>
            <a:xfrm>
              <a:off x="6340596" y="220486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5DA4C4-E2B2-477E-9B3F-DD0E103195D7}"/>
                </a:ext>
              </a:extLst>
            </p:cNvPr>
            <p:cNvSpPr/>
            <p:nvPr/>
          </p:nvSpPr>
          <p:spPr>
            <a:xfrm>
              <a:off x="4139952" y="3212976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59EDB29-C419-4857-B880-6E0979217005}"/>
                </a:ext>
              </a:extLst>
            </p:cNvPr>
            <p:cNvSpPr/>
            <p:nvPr/>
          </p:nvSpPr>
          <p:spPr>
            <a:xfrm>
              <a:off x="5240274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A68AE34-44EE-48A4-BD54-7CF2C7E508A3}"/>
                </a:ext>
              </a:extLst>
            </p:cNvPr>
            <p:cNvSpPr/>
            <p:nvPr/>
          </p:nvSpPr>
          <p:spPr>
            <a:xfrm>
              <a:off x="6340596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18E9AF0-3267-4151-9932-F69B7D905CF4}"/>
                </a:ext>
              </a:extLst>
            </p:cNvPr>
            <p:cNvSpPr/>
            <p:nvPr/>
          </p:nvSpPr>
          <p:spPr>
            <a:xfrm>
              <a:off x="7440918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9AE3205-BCE0-4397-BF04-47805DF5A694}"/>
                </a:ext>
              </a:extLst>
            </p:cNvPr>
            <p:cNvSpPr/>
            <p:nvPr/>
          </p:nvSpPr>
          <p:spPr>
            <a:xfrm>
              <a:off x="7440918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2CD69B6-F60A-4DE4-B41E-07DAC7048F68}"/>
                </a:ext>
              </a:extLst>
            </p:cNvPr>
            <p:cNvSpPr/>
            <p:nvPr/>
          </p:nvSpPr>
          <p:spPr>
            <a:xfrm>
              <a:off x="8541240" y="321297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BD2C57B-4C6D-463B-87CB-E91C31A637C7}"/>
                </a:ext>
              </a:extLst>
            </p:cNvPr>
            <p:cNvGrpSpPr/>
            <p:nvPr/>
          </p:nvGrpSpPr>
          <p:grpSpPr>
            <a:xfrm>
              <a:off x="4319972" y="2339396"/>
              <a:ext cx="920302" cy="873580"/>
              <a:chOff x="4319972" y="2339396"/>
              <a:chExt cx="920302" cy="873580"/>
            </a:xfrm>
          </p:grpSpPr>
          <p:cxnSp>
            <p:nvCxnSpPr>
              <p:cNvPr id="70" name="连接符: 曲线 69">
                <a:extLst>
                  <a:ext uri="{FF2B5EF4-FFF2-40B4-BE49-F238E27FC236}">
                    <a16:creationId xmlns:a16="http://schemas.microsoft.com/office/drawing/2014/main" id="{B21A8A07-A590-4642-8F28-DB81667B8B10}"/>
                  </a:ext>
                </a:extLst>
              </p:cNvPr>
              <p:cNvCxnSpPr>
                <a:cxnSpLocks/>
                <a:stCxn id="63" idx="0"/>
                <a:endCxn id="61" idx="2"/>
              </p:cNvCxnSpPr>
              <p:nvPr/>
            </p:nvCxnSpPr>
            <p:spPr>
              <a:xfrm rot="5400000" flipH="1" flipV="1">
                <a:off x="4366077" y="2338779"/>
                <a:ext cx="828092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1AEB97B-E425-42A9-A3AD-10A78082AE71}"/>
                  </a:ext>
                </a:extLst>
              </p:cNvPr>
              <p:cNvSpPr txBox="1"/>
              <p:nvPr/>
            </p:nvSpPr>
            <p:spPr>
              <a:xfrm>
                <a:off x="4411124" y="233939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2C736768-24F2-4CDA-8B23-9105C567AADC}"/>
                </a:ext>
              </a:extLst>
            </p:cNvPr>
            <p:cNvGrpSpPr/>
            <p:nvPr/>
          </p:nvGrpSpPr>
          <p:grpSpPr>
            <a:xfrm>
              <a:off x="4319972" y="3573016"/>
              <a:ext cx="920302" cy="972108"/>
              <a:chOff x="4319972" y="1459789"/>
              <a:chExt cx="920302" cy="972108"/>
            </a:xfrm>
          </p:grpSpPr>
          <p:cxnSp>
            <p:nvCxnSpPr>
              <p:cNvPr id="73" name="连接符: 曲线 72">
                <a:extLst>
                  <a:ext uri="{FF2B5EF4-FFF2-40B4-BE49-F238E27FC236}">
                    <a16:creationId xmlns:a16="http://schemas.microsoft.com/office/drawing/2014/main" id="{0906DDAB-5267-4636-B57A-4AC7D05AEE47}"/>
                  </a:ext>
                </a:extLst>
              </p:cNvPr>
              <p:cNvCxnSpPr>
                <a:cxnSpLocks/>
                <a:stCxn id="63" idx="4"/>
                <a:endCxn id="64" idx="2"/>
              </p:cNvCxnSpPr>
              <p:nvPr/>
            </p:nvCxnSpPr>
            <p:spPr>
              <a:xfrm rot="16200000" flipH="1">
                <a:off x="4294069" y="1485692"/>
                <a:ext cx="972108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DE4FD6EB-D055-4457-BB06-AA9AA542EDF8}"/>
                  </a:ext>
                </a:extLst>
              </p:cNvPr>
              <p:cNvSpPr txBox="1"/>
              <p:nvPr/>
            </p:nvSpPr>
            <p:spPr>
              <a:xfrm>
                <a:off x="4397602" y="2041658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177CE42E-7A3C-49FE-BED6-01CB0103EF2E}"/>
                </a:ext>
              </a:extLst>
            </p:cNvPr>
            <p:cNvGrpSpPr/>
            <p:nvPr/>
          </p:nvGrpSpPr>
          <p:grpSpPr>
            <a:xfrm>
              <a:off x="5600314" y="2328392"/>
              <a:ext cx="740282" cy="338554"/>
              <a:chOff x="5600314" y="2328392"/>
              <a:chExt cx="740282" cy="338554"/>
            </a:xfrm>
          </p:grpSpPr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36FC2516-578C-42BC-A491-25D7B866EAFA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5600314" y="2384884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91D6C241-C79B-4204-83BC-6A2E02F14E49}"/>
                  </a:ext>
                </a:extLst>
              </p:cNvPr>
              <p:cNvSpPr txBox="1"/>
              <p:nvPr/>
            </p:nvSpPr>
            <p:spPr>
              <a:xfrm>
                <a:off x="5755943" y="2328392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EF5CD46-F8D6-47A1-A95B-520DA9C6696F}"/>
                </a:ext>
              </a:extLst>
            </p:cNvPr>
            <p:cNvGrpSpPr/>
            <p:nvPr/>
          </p:nvGrpSpPr>
          <p:grpSpPr>
            <a:xfrm>
              <a:off x="5536346" y="2512177"/>
              <a:ext cx="856977" cy="1905654"/>
              <a:chOff x="5386423" y="1630043"/>
              <a:chExt cx="856977" cy="1905654"/>
            </a:xfrm>
          </p:grpSpPr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3A792961-B2C7-4B13-ABC8-1E22688FA7AB}"/>
                  </a:ext>
                </a:extLst>
              </p:cNvPr>
              <p:cNvCxnSpPr>
                <a:cxnSpLocks/>
                <a:stCxn id="61" idx="5"/>
                <a:endCxn id="65" idx="1"/>
              </p:cNvCxnSpPr>
              <p:nvPr/>
            </p:nvCxnSpPr>
            <p:spPr>
              <a:xfrm>
                <a:off x="5397664" y="1630043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B98E8F15-5AB9-4442-97E5-FE0936CDB1FB}"/>
                  </a:ext>
                </a:extLst>
              </p:cNvPr>
              <p:cNvSpPr txBox="1"/>
              <p:nvPr/>
            </p:nvSpPr>
            <p:spPr>
              <a:xfrm>
                <a:off x="5386423" y="197557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DBFD3012-EB98-4D58-BAC3-D156480A7ABF}"/>
                </a:ext>
              </a:extLst>
            </p:cNvPr>
            <p:cNvGrpSpPr/>
            <p:nvPr/>
          </p:nvGrpSpPr>
          <p:grpSpPr>
            <a:xfrm>
              <a:off x="5600314" y="4513009"/>
              <a:ext cx="740282" cy="338554"/>
              <a:chOff x="5481706" y="1987120"/>
              <a:chExt cx="740282" cy="338554"/>
            </a:xfrm>
          </p:grpSpPr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4E880F1B-CD6E-4B4A-B577-C0FC0046194B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5481706" y="2019235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114997A-D598-44F0-826D-CAE2027964E6}"/>
                  </a:ext>
                </a:extLst>
              </p:cNvPr>
              <p:cNvSpPr txBox="1"/>
              <p:nvPr/>
            </p:nvSpPr>
            <p:spPr>
              <a:xfrm>
                <a:off x="5609989" y="198712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BC945F22-3708-4597-9A13-AF1DDAFAF11D}"/>
                </a:ext>
              </a:extLst>
            </p:cNvPr>
            <p:cNvGrpSpPr/>
            <p:nvPr/>
          </p:nvGrpSpPr>
          <p:grpSpPr>
            <a:xfrm>
              <a:off x="5320180" y="2512177"/>
              <a:ext cx="1073145" cy="1852927"/>
              <a:chOff x="3883969" y="-813186"/>
              <a:chExt cx="1167983" cy="1852927"/>
            </a:xfrm>
          </p:grpSpPr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1C1286FC-625E-4E8A-B7B8-F9933CC24A7A}"/>
                  </a:ext>
                </a:extLst>
              </p:cNvPr>
              <p:cNvCxnSpPr>
                <a:cxnSpLocks/>
                <a:stCxn id="64" idx="0"/>
                <a:endCxn id="62" idx="3"/>
              </p:cNvCxnSpPr>
              <p:nvPr/>
            </p:nvCxnSpPr>
            <p:spPr>
              <a:xfrm flipV="1">
                <a:off x="3992932" y="-813186"/>
                <a:ext cx="1059020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2E80A124-177D-4C91-AE66-B7076ED78B98}"/>
                  </a:ext>
                </a:extLst>
              </p:cNvPr>
              <p:cNvSpPr txBox="1"/>
              <p:nvPr/>
            </p:nvSpPr>
            <p:spPr>
              <a:xfrm>
                <a:off x="3883969" y="52560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47ABC655-BBE0-486F-852B-6397EC3EEFE6}"/>
                </a:ext>
              </a:extLst>
            </p:cNvPr>
            <p:cNvGrpSpPr/>
            <p:nvPr/>
          </p:nvGrpSpPr>
          <p:grpSpPr>
            <a:xfrm>
              <a:off x="5426644" y="1926192"/>
              <a:ext cx="1100322" cy="338554"/>
              <a:chOff x="2766219" y="2842067"/>
              <a:chExt cx="1100322" cy="338554"/>
            </a:xfrm>
          </p:grpSpPr>
          <p:cxnSp>
            <p:nvCxnSpPr>
              <p:cNvPr id="143" name="连接符: 曲线 142">
                <a:extLst>
                  <a:ext uri="{FF2B5EF4-FFF2-40B4-BE49-F238E27FC236}">
                    <a16:creationId xmlns:a16="http://schemas.microsoft.com/office/drawing/2014/main" id="{D52C41EF-B405-4967-B0B7-D87E050134DB}"/>
                  </a:ext>
                </a:extLst>
              </p:cNvPr>
              <p:cNvCxnSpPr>
                <a:cxnSpLocks/>
                <a:stCxn id="62" idx="0"/>
                <a:endCxn id="61" idx="0"/>
              </p:cNvCxnSpPr>
              <p:nvPr/>
            </p:nvCxnSpPr>
            <p:spPr>
              <a:xfrm rot="16200000" flipV="1">
                <a:off x="3310030" y="2570578"/>
                <a:ext cx="12700" cy="1100322"/>
              </a:xfrm>
              <a:prstGeom prst="curved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3DE9F7C-25BA-4889-A1C6-25EF9E71E853}"/>
                  </a:ext>
                </a:extLst>
              </p:cNvPr>
              <p:cNvSpPr txBox="1"/>
              <p:nvPr/>
            </p:nvSpPr>
            <p:spPr>
              <a:xfrm>
                <a:off x="3180813" y="2842067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340F9684-4738-49DB-B3D4-EA175469452C}"/>
                </a:ext>
              </a:extLst>
            </p:cNvPr>
            <p:cNvGrpSpPr/>
            <p:nvPr/>
          </p:nvGrpSpPr>
          <p:grpSpPr>
            <a:xfrm>
              <a:off x="5547587" y="2564904"/>
              <a:ext cx="973029" cy="1852927"/>
              <a:chOff x="3078265" y="-1896444"/>
              <a:chExt cx="1059019" cy="1852927"/>
            </a:xfrm>
          </p:grpSpPr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76269230-9F5A-4253-823C-89B9213EE7AE}"/>
                  </a:ext>
                </a:extLst>
              </p:cNvPr>
              <p:cNvCxnSpPr>
                <a:cxnSpLocks/>
                <a:stCxn id="62" idx="4"/>
                <a:endCxn id="64" idx="7"/>
              </p:cNvCxnSpPr>
              <p:nvPr/>
            </p:nvCxnSpPr>
            <p:spPr>
              <a:xfrm flipH="1">
                <a:off x="3078265" y="-1896444"/>
                <a:ext cx="1059019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260ED3F-C579-479A-B9A6-FEC06FDD8CAA}"/>
                  </a:ext>
                </a:extLst>
              </p:cNvPr>
              <p:cNvSpPr txBox="1"/>
              <p:nvPr/>
            </p:nvSpPr>
            <p:spPr>
              <a:xfrm>
                <a:off x="3820159" y="-1603639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F26C310-401D-40F5-A6FE-AC331D4F0C2F}"/>
                </a:ext>
              </a:extLst>
            </p:cNvPr>
            <p:cNvGrpSpPr/>
            <p:nvPr/>
          </p:nvGrpSpPr>
          <p:grpSpPr>
            <a:xfrm>
              <a:off x="6593595" y="2512177"/>
              <a:ext cx="900050" cy="1905654"/>
              <a:chOff x="5546017" y="-559952"/>
              <a:chExt cx="900050" cy="1905654"/>
            </a:xfrm>
          </p:grpSpPr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72F5413C-136F-4BB6-903B-8F2EE736BE98}"/>
                  </a:ext>
                </a:extLst>
              </p:cNvPr>
              <p:cNvCxnSpPr>
                <a:cxnSpLocks/>
                <a:stCxn id="65" idx="7"/>
                <a:endCxn id="66" idx="3"/>
              </p:cNvCxnSpPr>
              <p:nvPr/>
            </p:nvCxnSpPr>
            <p:spPr>
              <a:xfrm flipV="1">
                <a:off x="5600331" y="-559952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DCC3167-2AB6-4A60-AB36-C18099C77D59}"/>
                  </a:ext>
                </a:extLst>
              </p:cNvPr>
              <p:cNvSpPr txBox="1"/>
              <p:nvPr/>
            </p:nvSpPr>
            <p:spPr>
              <a:xfrm>
                <a:off x="5546017" y="66161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635FD24C-0BD8-4B5E-B5B5-35559B8D88F6}"/>
                </a:ext>
              </a:extLst>
            </p:cNvPr>
            <p:cNvGrpSpPr/>
            <p:nvPr/>
          </p:nvGrpSpPr>
          <p:grpSpPr>
            <a:xfrm>
              <a:off x="6700636" y="4513009"/>
              <a:ext cx="740282" cy="338554"/>
              <a:chOff x="5006181" y="1855041"/>
              <a:chExt cx="740282" cy="338554"/>
            </a:xfrm>
          </p:grpSpPr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65B520E5-FF80-43BE-B8DE-38074C34F6B4}"/>
                  </a:ext>
                </a:extLst>
              </p:cNvPr>
              <p:cNvCxnSpPr>
                <a:cxnSpLocks/>
                <a:stCxn id="65" idx="6"/>
                <a:endCxn id="67" idx="2"/>
              </p:cNvCxnSpPr>
              <p:nvPr/>
            </p:nvCxnSpPr>
            <p:spPr>
              <a:xfrm>
                <a:off x="5006181" y="1887156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2D624E4-D014-4CCD-B13B-D118E4F298B3}"/>
                  </a:ext>
                </a:extLst>
              </p:cNvPr>
              <p:cNvSpPr txBox="1"/>
              <p:nvPr/>
            </p:nvSpPr>
            <p:spPr>
              <a:xfrm>
                <a:off x="5197409" y="185504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11E816C2-8A21-4B26-BE23-B0FAFBD4CADA}"/>
                </a:ext>
              </a:extLst>
            </p:cNvPr>
            <p:cNvGrpSpPr/>
            <p:nvPr/>
          </p:nvGrpSpPr>
          <p:grpSpPr>
            <a:xfrm>
              <a:off x="7800958" y="2178438"/>
              <a:ext cx="920302" cy="1034538"/>
              <a:chOff x="4174848" y="1648391"/>
              <a:chExt cx="920302" cy="1034538"/>
            </a:xfrm>
          </p:grpSpPr>
          <p:cxnSp>
            <p:nvCxnSpPr>
              <p:cNvPr id="155" name="连接符: 曲线 154">
                <a:extLst>
                  <a:ext uri="{FF2B5EF4-FFF2-40B4-BE49-F238E27FC236}">
                    <a16:creationId xmlns:a16="http://schemas.microsoft.com/office/drawing/2014/main" id="{A639B516-0769-43C3-A7B4-54C19E1CBFF6}"/>
                  </a:ext>
                </a:extLst>
              </p:cNvPr>
              <p:cNvCxnSpPr>
                <a:cxnSpLocks/>
                <a:stCxn id="66" idx="6"/>
                <a:endCxn id="68" idx="0"/>
              </p:cNvCxnSpPr>
              <p:nvPr/>
            </p:nvCxnSpPr>
            <p:spPr>
              <a:xfrm>
                <a:off x="4174848" y="1854837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207B42B9-3BEB-483E-998D-9AA31D5B5A79}"/>
                  </a:ext>
                </a:extLst>
              </p:cNvPr>
              <p:cNvSpPr txBox="1"/>
              <p:nvPr/>
            </p:nvSpPr>
            <p:spPr>
              <a:xfrm>
                <a:off x="4382442" y="164839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0523F576-7862-4DDE-81AB-19E810343F9C}"/>
                </a:ext>
              </a:extLst>
            </p:cNvPr>
            <p:cNvGrpSpPr/>
            <p:nvPr/>
          </p:nvGrpSpPr>
          <p:grpSpPr>
            <a:xfrm>
              <a:off x="6700636" y="2101057"/>
              <a:ext cx="740282" cy="338554"/>
              <a:chOff x="4068406" y="-4954"/>
              <a:chExt cx="740282" cy="338554"/>
            </a:xfrm>
          </p:grpSpPr>
          <p:cxnSp>
            <p:nvCxnSpPr>
              <p:cNvPr id="158" name="直接箭头连接符 157">
                <a:extLst>
                  <a:ext uri="{FF2B5EF4-FFF2-40B4-BE49-F238E27FC236}">
                    <a16:creationId xmlns:a16="http://schemas.microsoft.com/office/drawing/2014/main" id="{91736659-8C12-412F-BCF9-BF5B67BD68DC}"/>
                  </a:ext>
                </a:extLst>
              </p:cNvPr>
              <p:cNvCxnSpPr>
                <a:cxnSpLocks/>
                <a:stCxn id="66" idx="2"/>
                <a:endCxn id="62" idx="6"/>
              </p:cNvCxnSpPr>
              <p:nvPr/>
            </p:nvCxnSpPr>
            <p:spPr>
              <a:xfrm flipH="1">
                <a:off x="4068406" y="278873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22B50D31-23DC-4CEC-917E-93B0DCF66880}"/>
                  </a:ext>
                </a:extLst>
              </p:cNvPr>
              <p:cNvSpPr txBox="1"/>
              <p:nvPr/>
            </p:nvSpPr>
            <p:spPr>
              <a:xfrm>
                <a:off x="4312278" y="-4954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3B5B5C7B-67E0-4DB0-BDD1-11672F6FA83D}"/>
                </a:ext>
              </a:extLst>
            </p:cNvPr>
            <p:cNvGrpSpPr/>
            <p:nvPr/>
          </p:nvGrpSpPr>
          <p:grpSpPr>
            <a:xfrm>
              <a:off x="6647909" y="2512177"/>
              <a:ext cx="970611" cy="1905654"/>
              <a:chOff x="4344658" y="-2122306"/>
              <a:chExt cx="970611" cy="1905654"/>
            </a:xfrm>
          </p:grpSpPr>
          <p:cxnSp>
            <p:nvCxnSpPr>
              <p:cNvPr id="161" name="直接箭头连接符 160">
                <a:extLst>
                  <a:ext uri="{FF2B5EF4-FFF2-40B4-BE49-F238E27FC236}">
                    <a16:creationId xmlns:a16="http://schemas.microsoft.com/office/drawing/2014/main" id="{2D438441-A3D6-4178-B1DD-775B95547B71}"/>
                  </a:ext>
                </a:extLst>
              </p:cNvPr>
              <p:cNvCxnSpPr>
                <a:cxnSpLocks/>
                <a:stCxn id="67" idx="1"/>
                <a:endCxn id="62" idx="5"/>
              </p:cNvCxnSpPr>
              <p:nvPr/>
            </p:nvCxnSpPr>
            <p:spPr>
              <a:xfrm flipH="1" flipV="1">
                <a:off x="4344658" y="-2122306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20FAFD36-5067-4374-B80E-8D76D0462CC9}"/>
                  </a:ext>
                </a:extLst>
              </p:cNvPr>
              <p:cNvSpPr txBox="1"/>
              <p:nvPr/>
            </p:nvSpPr>
            <p:spPr>
              <a:xfrm>
                <a:off x="5010377" y="-73522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6E0A03D6-24EF-45D6-9FA0-728C0D597703}"/>
                </a:ext>
              </a:extLst>
            </p:cNvPr>
            <p:cNvGrpSpPr/>
            <p:nvPr/>
          </p:nvGrpSpPr>
          <p:grpSpPr>
            <a:xfrm>
              <a:off x="7800958" y="3573016"/>
              <a:ext cx="920302" cy="1131806"/>
              <a:chOff x="4177746" y="343878"/>
              <a:chExt cx="920302" cy="1131806"/>
            </a:xfrm>
          </p:grpSpPr>
          <p:cxnSp>
            <p:nvCxnSpPr>
              <p:cNvPr id="164" name="连接符: 曲线 163">
                <a:extLst>
                  <a:ext uri="{FF2B5EF4-FFF2-40B4-BE49-F238E27FC236}">
                    <a16:creationId xmlns:a16="http://schemas.microsoft.com/office/drawing/2014/main" id="{8A7E4F3A-BF00-45BE-AB11-4B409552DDE3}"/>
                  </a:ext>
                </a:extLst>
              </p:cNvPr>
              <p:cNvCxnSpPr>
                <a:cxnSpLocks/>
                <a:stCxn id="67" idx="6"/>
                <a:endCxn id="68" idx="4"/>
              </p:cNvCxnSpPr>
              <p:nvPr/>
            </p:nvCxnSpPr>
            <p:spPr>
              <a:xfrm flipV="1">
                <a:off x="4177746" y="34387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CF3EAAC0-B197-4A56-BCAA-18903D8F282F}"/>
                  </a:ext>
                </a:extLst>
              </p:cNvPr>
              <p:cNvSpPr txBox="1"/>
              <p:nvPr/>
            </p:nvSpPr>
            <p:spPr>
              <a:xfrm>
                <a:off x="4445499" y="113713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ADD94D42-9B13-4430-925D-C0B709B92B9B}"/>
                </a:ext>
              </a:extLst>
            </p:cNvPr>
            <p:cNvGrpSpPr/>
            <p:nvPr/>
          </p:nvGrpSpPr>
          <p:grpSpPr>
            <a:xfrm>
              <a:off x="7620938" y="2564904"/>
              <a:ext cx="920302" cy="828092"/>
              <a:chOff x="4302141" y="-875932"/>
              <a:chExt cx="920302" cy="828092"/>
            </a:xfrm>
          </p:grpSpPr>
          <p:cxnSp>
            <p:nvCxnSpPr>
              <p:cNvPr id="167" name="连接符: 曲线 166">
                <a:extLst>
                  <a:ext uri="{FF2B5EF4-FFF2-40B4-BE49-F238E27FC236}">
                    <a16:creationId xmlns:a16="http://schemas.microsoft.com/office/drawing/2014/main" id="{C66CEB62-C169-4F24-907C-B2F28E98F444}"/>
                  </a:ext>
                </a:extLst>
              </p:cNvPr>
              <p:cNvCxnSpPr>
                <a:cxnSpLocks/>
                <a:stCxn id="68" idx="2"/>
                <a:endCxn id="66" idx="4"/>
              </p:cNvCxnSpPr>
              <p:nvPr/>
            </p:nvCxnSpPr>
            <p:spPr>
              <a:xfrm rot="10800000">
                <a:off x="4302141" y="-875932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A580B86-C44A-4FC5-A5CF-7C9F16AE39FC}"/>
                  </a:ext>
                </a:extLst>
              </p:cNvPr>
              <p:cNvSpPr txBox="1"/>
              <p:nvPr/>
            </p:nvSpPr>
            <p:spPr>
              <a:xfrm>
                <a:off x="4762684" y="-40265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1EE8B15B-0C96-49B1-B438-57015080F65C}"/>
                </a:ext>
              </a:extLst>
            </p:cNvPr>
            <p:cNvGrpSpPr/>
            <p:nvPr/>
          </p:nvGrpSpPr>
          <p:grpSpPr>
            <a:xfrm>
              <a:off x="7620938" y="3392996"/>
              <a:ext cx="920302" cy="972108"/>
              <a:chOff x="4640315" y="-1241028"/>
              <a:chExt cx="920302" cy="972108"/>
            </a:xfrm>
          </p:grpSpPr>
          <p:cxnSp>
            <p:nvCxnSpPr>
              <p:cNvPr id="170" name="连接符: 曲线 169">
                <a:extLst>
                  <a:ext uri="{FF2B5EF4-FFF2-40B4-BE49-F238E27FC236}">
                    <a16:creationId xmlns:a16="http://schemas.microsoft.com/office/drawing/2014/main" id="{4DD57C71-4A98-4ABE-8923-6939D19BA313}"/>
                  </a:ext>
                </a:extLst>
              </p:cNvPr>
              <p:cNvCxnSpPr>
                <a:cxnSpLocks/>
                <a:stCxn id="68" idx="2"/>
                <a:endCxn id="67" idx="0"/>
              </p:cNvCxnSpPr>
              <p:nvPr/>
            </p:nvCxnSpPr>
            <p:spPr>
              <a:xfrm rot="10800000" flipV="1">
                <a:off x="4640315" y="-124102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20B6C2EB-8B6F-4C8B-81A1-36956289B7D3}"/>
                  </a:ext>
                </a:extLst>
              </p:cNvPr>
              <p:cNvSpPr txBox="1"/>
              <p:nvPr/>
            </p:nvSpPr>
            <p:spPr>
              <a:xfrm>
                <a:off x="5063704" y="-114685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2" name="箭头: 右 171">
              <a:extLst>
                <a:ext uri="{FF2B5EF4-FFF2-40B4-BE49-F238E27FC236}">
                  <a16:creationId xmlns:a16="http://schemas.microsoft.com/office/drawing/2014/main" id="{1A167E8F-7C8F-479D-9023-FA35D3B41AB4}"/>
                </a:ext>
              </a:extLst>
            </p:cNvPr>
            <p:cNvSpPr/>
            <p:nvPr/>
          </p:nvSpPr>
          <p:spPr>
            <a:xfrm>
              <a:off x="3885368" y="3302912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0044" y="1294572"/>
                <a:ext cx="3786452" cy="3428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考察子集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{1,6}</a:t>
                </a: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1,0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0044" y="1294572"/>
                <a:ext cx="3786452" cy="3428696"/>
              </a:xfrm>
              <a:prstGeom prst="rect">
                <a:avLst/>
              </a:prstGeom>
              <a:blipFill>
                <a:blip r:embed="rId5"/>
                <a:stretch>
                  <a:fillRect l="-1449" b="-17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767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化简例题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化简如下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8E71AF22-AFB2-4E1C-BFEA-AC7C47FE7695}"/>
              </a:ext>
            </a:extLst>
          </p:cNvPr>
          <p:cNvGrpSpPr/>
          <p:nvPr/>
        </p:nvGrpSpPr>
        <p:grpSpPr>
          <a:xfrm>
            <a:off x="221129" y="1671052"/>
            <a:ext cx="5015912" cy="2925371"/>
            <a:chOff x="3885368" y="1926192"/>
            <a:chExt cx="5015912" cy="2925371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BE554B4-6F79-487B-A73D-FB751E64A495}"/>
                </a:ext>
              </a:extLst>
            </p:cNvPr>
            <p:cNvSpPr/>
            <p:nvPr/>
          </p:nvSpPr>
          <p:spPr>
            <a:xfrm>
              <a:off x="5240274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7BA096E-8FB8-4381-BED8-54BCBB76E89C}"/>
                </a:ext>
              </a:extLst>
            </p:cNvPr>
            <p:cNvSpPr/>
            <p:nvPr/>
          </p:nvSpPr>
          <p:spPr>
            <a:xfrm>
              <a:off x="6340596" y="220486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5DA4C4-E2B2-477E-9B3F-DD0E103195D7}"/>
                </a:ext>
              </a:extLst>
            </p:cNvPr>
            <p:cNvSpPr/>
            <p:nvPr/>
          </p:nvSpPr>
          <p:spPr>
            <a:xfrm>
              <a:off x="4139952" y="3212976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59EDB29-C419-4857-B880-6E0979217005}"/>
                </a:ext>
              </a:extLst>
            </p:cNvPr>
            <p:cNvSpPr/>
            <p:nvPr/>
          </p:nvSpPr>
          <p:spPr>
            <a:xfrm>
              <a:off x="5240274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A68AE34-44EE-48A4-BD54-7CF2C7E508A3}"/>
                </a:ext>
              </a:extLst>
            </p:cNvPr>
            <p:cNvSpPr/>
            <p:nvPr/>
          </p:nvSpPr>
          <p:spPr>
            <a:xfrm>
              <a:off x="6340596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18E9AF0-3267-4151-9932-F69B7D905CF4}"/>
                </a:ext>
              </a:extLst>
            </p:cNvPr>
            <p:cNvSpPr/>
            <p:nvPr/>
          </p:nvSpPr>
          <p:spPr>
            <a:xfrm>
              <a:off x="7440918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9AE3205-BCE0-4397-BF04-47805DF5A694}"/>
                </a:ext>
              </a:extLst>
            </p:cNvPr>
            <p:cNvSpPr/>
            <p:nvPr/>
          </p:nvSpPr>
          <p:spPr>
            <a:xfrm>
              <a:off x="7440918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2CD69B6-F60A-4DE4-B41E-07DAC7048F68}"/>
                </a:ext>
              </a:extLst>
            </p:cNvPr>
            <p:cNvSpPr/>
            <p:nvPr/>
          </p:nvSpPr>
          <p:spPr>
            <a:xfrm>
              <a:off x="8541240" y="321297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BD2C57B-4C6D-463B-87CB-E91C31A637C7}"/>
                </a:ext>
              </a:extLst>
            </p:cNvPr>
            <p:cNvGrpSpPr/>
            <p:nvPr/>
          </p:nvGrpSpPr>
          <p:grpSpPr>
            <a:xfrm>
              <a:off x="4319972" y="2339396"/>
              <a:ext cx="920302" cy="873580"/>
              <a:chOff x="4319972" y="2339396"/>
              <a:chExt cx="920302" cy="873580"/>
            </a:xfrm>
          </p:grpSpPr>
          <p:cxnSp>
            <p:nvCxnSpPr>
              <p:cNvPr id="70" name="连接符: 曲线 69">
                <a:extLst>
                  <a:ext uri="{FF2B5EF4-FFF2-40B4-BE49-F238E27FC236}">
                    <a16:creationId xmlns:a16="http://schemas.microsoft.com/office/drawing/2014/main" id="{B21A8A07-A590-4642-8F28-DB81667B8B10}"/>
                  </a:ext>
                </a:extLst>
              </p:cNvPr>
              <p:cNvCxnSpPr>
                <a:cxnSpLocks/>
                <a:stCxn id="63" idx="0"/>
                <a:endCxn id="61" idx="2"/>
              </p:cNvCxnSpPr>
              <p:nvPr/>
            </p:nvCxnSpPr>
            <p:spPr>
              <a:xfrm rot="5400000" flipH="1" flipV="1">
                <a:off x="4366077" y="2338779"/>
                <a:ext cx="828092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1AEB97B-E425-42A9-A3AD-10A78082AE71}"/>
                  </a:ext>
                </a:extLst>
              </p:cNvPr>
              <p:cNvSpPr txBox="1"/>
              <p:nvPr/>
            </p:nvSpPr>
            <p:spPr>
              <a:xfrm>
                <a:off x="4411124" y="233939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2C736768-24F2-4CDA-8B23-9105C567AADC}"/>
                </a:ext>
              </a:extLst>
            </p:cNvPr>
            <p:cNvGrpSpPr/>
            <p:nvPr/>
          </p:nvGrpSpPr>
          <p:grpSpPr>
            <a:xfrm>
              <a:off x="4319972" y="3573016"/>
              <a:ext cx="920302" cy="972108"/>
              <a:chOff x="4319972" y="1459789"/>
              <a:chExt cx="920302" cy="972108"/>
            </a:xfrm>
          </p:grpSpPr>
          <p:cxnSp>
            <p:nvCxnSpPr>
              <p:cNvPr id="73" name="连接符: 曲线 72">
                <a:extLst>
                  <a:ext uri="{FF2B5EF4-FFF2-40B4-BE49-F238E27FC236}">
                    <a16:creationId xmlns:a16="http://schemas.microsoft.com/office/drawing/2014/main" id="{0906DDAB-5267-4636-B57A-4AC7D05AEE47}"/>
                  </a:ext>
                </a:extLst>
              </p:cNvPr>
              <p:cNvCxnSpPr>
                <a:cxnSpLocks/>
                <a:stCxn id="63" idx="4"/>
                <a:endCxn id="64" idx="2"/>
              </p:cNvCxnSpPr>
              <p:nvPr/>
            </p:nvCxnSpPr>
            <p:spPr>
              <a:xfrm rot="16200000" flipH="1">
                <a:off x="4294069" y="1485692"/>
                <a:ext cx="972108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DE4FD6EB-D055-4457-BB06-AA9AA542EDF8}"/>
                  </a:ext>
                </a:extLst>
              </p:cNvPr>
              <p:cNvSpPr txBox="1"/>
              <p:nvPr/>
            </p:nvSpPr>
            <p:spPr>
              <a:xfrm>
                <a:off x="4397602" y="2041658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177CE42E-7A3C-49FE-BED6-01CB0103EF2E}"/>
                </a:ext>
              </a:extLst>
            </p:cNvPr>
            <p:cNvGrpSpPr/>
            <p:nvPr/>
          </p:nvGrpSpPr>
          <p:grpSpPr>
            <a:xfrm>
              <a:off x="5600314" y="2328392"/>
              <a:ext cx="740282" cy="338554"/>
              <a:chOff x="5600314" y="2328392"/>
              <a:chExt cx="740282" cy="338554"/>
            </a:xfrm>
          </p:grpSpPr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36FC2516-578C-42BC-A491-25D7B866EAFA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5600314" y="2384884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91D6C241-C79B-4204-83BC-6A2E02F14E49}"/>
                  </a:ext>
                </a:extLst>
              </p:cNvPr>
              <p:cNvSpPr txBox="1"/>
              <p:nvPr/>
            </p:nvSpPr>
            <p:spPr>
              <a:xfrm>
                <a:off x="5755943" y="2328392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EF5CD46-F8D6-47A1-A95B-520DA9C6696F}"/>
                </a:ext>
              </a:extLst>
            </p:cNvPr>
            <p:cNvGrpSpPr/>
            <p:nvPr/>
          </p:nvGrpSpPr>
          <p:grpSpPr>
            <a:xfrm>
              <a:off x="5536346" y="2512177"/>
              <a:ext cx="856977" cy="1905654"/>
              <a:chOff x="5386423" y="1630043"/>
              <a:chExt cx="856977" cy="1905654"/>
            </a:xfrm>
          </p:grpSpPr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3A792961-B2C7-4B13-ABC8-1E22688FA7AB}"/>
                  </a:ext>
                </a:extLst>
              </p:cNvPr>
              <p:cNvCxnSpPr>
                <a:cxnSpLocks/>
                <a:stCxn id="61" idx="5"/>
                <a:endCxn id="65" idx="1"/>
              </p:cNvCxnSpPr>
              <p:nvPr/>
            </p:nvCxnSpPr>
            <p:spPr>
              <a:xfrm>
                <a:off x="5397664" y="1630043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B98E8F15-5AB9-4442-97E5-FE0936CDB1FB}"/>
                  </a:ext>
                </a:extLst>
              </p:cNvPr>
              <p:cNvSpPr txBox="1"/>
              <p:nvPr/>
            </p:nvSpPr>
            <p:spPr>
              <a:xfrm>
                <a:off x="5386423" y="197557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DBFD3012-EB98-4D58-BAC3-D156480A7ABF}"/>
                </a:ext>
              </a:extLst>
            </p:cNvPr>
            <p:cNvGrpSpPr/>
            <p:nvPr/>
          </p:nvGrpSpPr>
          <p:grpSpPr>
            <a:xfrm>
              <a:off x="5600314" y="4513009"/>
              <a:ext cx="740282" cy="338554"/>
              <a:chOff x="5481706" y="1987120"/>
              <a:chExt cx="740282" cy="338554"/>
            </a:xfrm>
          </p:grpSpPr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4E880F1B-CD6E-4B4A-B577-C0FC0046194B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5481706" y="2019235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114997A-D598-44F0-826D-CAE2027964E6}"/>
                  </a:ext>
                </a:extLst>
              </p:cNvPr>
              <p:cNvSpPr txBox="1"/>
              <p:nvPr/>
            </p:nvSpPr>
            <p:spPr>
              <a:xfrm>
                <a:off x="5609989" y="198712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BC945F22-3708-4597-9A13-AF1DDAFAF11D}"/>
                </a:ext>
              </a:extLst>
            </p:cNvPr>
            <p:cNvGrpSpPr/>
            <p:nvPr/>
          </p:nvGrpSpPr>
          <p:grpSpPr>
            <a:xfrm>
              <a:off x="5320180" y="2512177"/>
              <a:ext cx="1073145" cy="1852927"/>
              <a:chOff x="3883969" y="-813186"/>
              <a:chExt cx="1167983" cy="1852927"/>
            </a:xfrm>
          </p:grpSpPr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1C1286FC-625E-4E8A-B7B8-F9933CC24A7A}"/>
                  </a:ext>
                </a:extLst>
              </p:cNvPr>
              <p:cNvCxnSpPr>
                <a:cxnSpLocks/>
                <a:stCxn id="64" idx="0"/>
                <a:endCxn id="62" idx="3"/>
              </p:cNvCxnSpPr>
              <p:nvPr/>
            </p:nvCxnSpPr>
            <p:spPr>
              <a:xfrm flipV="1">
                <a:off x="3992932" y="-813186"/>
                <a:ext cx="1059020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2E80A124-177D-4C91-AE66-B7076ED78B98}"/>
                  </a:ext>
                </a:extLst>
              </p:cNvPr>
              <p:cNvSpPr txBox="1"/>
              <p:nvPr/>
            </p:nvSpPr>
            <p:spPr>
              <a:xfrm>
                <a:off x="3883969" y="52560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47ABC655-BBE0-486F-852B-6397EC3EEFE6}"/>
                </a:ext>
              </a:extLst>
            </p:cNvPr>
            <p:cNvGrpSpPr/>
            <p:nvPr/>
          </p:nvGrpSpPr>
          <p:grpSpPr>
            <a:xfrm>
              <a:off x="5426644" y="1926192"/>
              <a:ext cx="1100322" cy="338554"/>
              <a:chOff x="2766219" y="2842067"/>
              <a:chExt cx="1100322" cy="338554"/>
            </a:xfrm>
          </p:grpSpPr>
          <p:cxnSp>
            <p:nvCxnSpPr>
              <p:cNvPr id="143" name="连接符: 曲线 142">
                <a:extLst>
                  <a:ext uri="{FF2B5EF4-FFF2-40B4-BE49-F238E27FC236}">
                    <a16:creationId xmlns:a16="http://schemas.microsoft.com/office/drawing/2014/main" id="{D52C41EF-B405-4967-B0B7-D87E050134DB}"/>
                  </a:ext>
                </a:extLst>
              </p:cNvPr>
              <p:cNvCxnSpPr>
                <a:cxnSpLocks/>
                <a:stCxn id="62" idx="0"/>
                <a:endCxn id="61" idx="0"/>
              </p:cNvCxnSpPr>
              <p:nvPr/>
            </p:nvCxnSpPr>
            <p:spPr>
              <a:xfrm rot="16200000" flipV="1">
                <a:off x="3310030" y="2570578"/>
                <a:ext cx="12700" cy="1100322"/>
              </a:xfrm>
              <a:prstGeom prst="curved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3DE9F7C-25BA-4889-A1C6-25EF9E71E853}"/>
                  </a:ext>
                </a:extLst>
              </p:cNvPr>
              <p:cNvSpPr txBox="1"/>
              <p:nvPr/>
            </p:nvSpPr>
            <p:spPr>
              <a:xfrm>
                <a:off x="3180813" y="2842067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340F9684-4738-49DB-B3D4-EA175469452C}"/>
                </a:ext>
              </a:extLst>
            </p:cNvPr>
            <p:cNvGrpSpPr/>
            <p:nvPr/>
          </p:nvGrpSpPr>
          <p:grpSpPr>
            <a:xfrm>
              <a:off x="5547587" y="2564904"/>
              <a:ext cx="973029" cy="1852927"/>
              <a:chOff x="3078265" y="-1896444"/>
              <a:chExt cx="1059019" cy="1852927"/>
            </a:xfrm>
          </p:grpSpPr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76269230-9F5A-4253-823C-89B9213EE7AE}"/>
                  </a:ext>
                </a:extLst>
              </p:cNvPr>
              <p:cNvCxnSpPr>
                <a:cxnSpLocks/>
                <a:stCxn id="62" idx="4"/>
                <a:endCxn id="64" idx="7"/>
              </p:cNvCxnSpPr>
              <p:nvPr/>
            </p:nvCxnSpPr>
            <p:spPr>
              <a:xfrm flipH="1">
                <a:off x="3078265" y="-1896444"/>
                <a:ext cx="1059019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260ED3F-C579-479A-B9A6-FEC06FDD8CAA}"/>
                  </a:ext>
                </a:extLst>
              </p:cNvPr>
              <p:cNvSpPr txBox="1"/>
              <p:nvPr/>
            </p:nvSpPr>
            <p:spPr>
              <a:xfrm>
                <a:off x="3820159" y="-1603639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F26C310-401D-40F5-A6FE-AC331D4F0C2F}"/>
                </a:ext>
              </a:extLst>
            </p:cNvPr>
            <p:cNvGrpSpPr/>
            <p:nvPr/>
          </p:nvGrpSpPr>
          <p:grpSpPr>
            <a:xfrm>
              <a:off x="6593595" y="2512177"/>
              <a:ext cx="900050" cy="1905654"/>
              <a:chOff x="5546017" y="-559952"/>
              <a:chExt cx="900050" cy="1905654"/>
            </a:xfrm>
          </p:grpSpPr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72F5413C-136F-4BB6-903B-8F2EE736BE98}"/>
                  </a:ext>
                </a:extLst>
              </p:cNvPr>
              <p:cNvCxnSpPr>
                <a:cxnSpLocks/>
                <a:stCxn id="65" idx="7"/>
                <a:endCxn id="66" idx="3"/>
              </p:cNvCxnSpPr>
              <p:nvPr/>
            </p:nvCxnSpPr>
            <p:spPr>
              <a:xfrm flipV="1">
                <a:off x="5600331" y="-559952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DCC3167-2AB6-4A60-AB36-C18099C77D59}"/>
                  </a:ext>
                </a:extLst>
              </p:cNvPr>
              <p:cNvSpPr txBox="1"/>
              <p:nvPr/>
            </p:nvSpPr>
            <p:spPr>
              <a:xfrm>
                <a:off x="5546017" y="66161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635FD24C-0BD8-4B5E-B5B5-35559B8D88F6}"/>
                </a:ext>
              </a:extLst>
            </p:cNvPr>
            <p:cNvGrpSpPr/>
            <p:nvPr/>
          </p:nvGrpSpPr>
          <p:grpSpPr>
            <a:xfrm>
              <a:off x="6700636" y="4513009"/>
              <a:ext cx="740282" cy="338554"/>
              <a:chOff x="5006181" y="1855041"/>
              <a:chExt cx="740282" cy="338554"/>
            </a:xfrm>
          </p:grpSpPr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65B520E5-FF80-43BE-B8DE-38074C34F6B4}"/>
                  </a:ext>
                </a:extLst>
              </p:cNvPr>
              <p:cNvCxnSpPr>
                <a:cxnSpLocks/>
                <a:stCxn id="65" idx="6"/>
                <a:endCxn id="67" idx="2"/>
              </p:cNvCxnSpPr>
              <p:nvPr/>
            </p:nvCxnSpPr>
            <p:spPr>
              <a:xfrm>
                <a:off x="5006181" y="1887156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2D624E4-D014-4CCD-B13B-D118E4F298B3}"/>
                  </a:ext>
                </a:extLst>
              </p:cNvPr>
              <p:cNvSpPr txBox="1"/>
              <p:nvPr/>
            </p:nvSpPr>
            <p:spPr>
              <a:xfrm>
                <a:off x="5197409" y="185504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11E816C2-8A21-4B26-BE23-B0FAFBD4CADA}"/>
                </a:ext>
              </a:extLst>
            </p:cNvPr>
            <p:cNvGrpSpPr/>
            <p:nvPr/>
          </p:nvGrpSpPr>
          <p:grpSpPr>
            <a:xfrm>
              <a:off x="7800958" y="2178438"/>
              <a:ext cx="920302" cy="1034538"/>
              <a:chOff x="4174848" y="1648391"/>
              <a:chExt cx="920302" cy="1034538"/>
            </a:xfrm>
          </p:grpSpPr>
          <p:cxnSp>
            <p:nvCxnSpPr>
              <p:cNvPr id="155" name="连接符: 曲线 154">
                <a:extLst>
                  <a:ext uri="{FF2B5EF4-FFF2-40B4-BE49-F238E27FC236}">
                    <a16:creationId xmlns:a16="http://schemas.microsoft.com/office/drawing/2014/main" id="{A639B516-0769-43C3-A7B4-54C19E1CBFF6}"/>
                  </a:ext>
                </a:extLst>
              </p:cNvPr>
              <p:cNvCxnSpPr>
                <a:cxnSpLocks/>
                <a:stCxn id="66" idx="6"/>
                <a:endCxn id="68" idx="0"/>
              </p:cNvCxnSpPr>
              <p:nvPr/>
            </p:nvCxnSpPr>
            <p:spPr>
              <a:xfrm>
                <a:off x="4174848" y="1854837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207B42B9-3BEB-483E-998D-9AA31D5B5A79}"/>
                  </a:ext>
                </a:extLst>
              </p:cNvPr>
              <p:cNvSpPr txBox="1"/>
              <p:nvPr/>
            </p:nvSpPr>
            <p:spPr>
              <a:xfrm>
                <a:off x="4382442" y="164839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0523F576-7862-4DDE-81AB-19E810343F9C}"/>
                </a:ext>
              </a:extLst>
            </p:cNvPr>
            <p:cNvGrpSpPr/>
            <p:nvPr/>
          </p:nvGrpSpPr>
          <p:grpSpPr>
            <a:xfrm>
              <a:off x="6700636" y="2101057"/>
              <a:ext cx="740282" cy="338554"/>
              <a:chOff x="4068406" y="-4954"/>
              <a:chExt cx="740282" cy="338554"/>
            </a:xfrm>
          </p:grpSpPr>
          <p:cxnSp>
            <p:nvCxnSpPr>
              <p:cNvPr id="158" name="直接箭头连接符 157">
                <a:extLst>
                  <a:ext uri="{FF2B5EF4-FFF2-40B4-BE49-F238E27FC236}">
                    <a16:creationId xmlns:a16="http://schemas.microsoft.com/office/drawing/2014/main" id="{91736659-8C12-412F-BCF9-BF5B67BD68DC}"/>
                  </a:ext>
                </a:extLst>
              </p:cNvPr>
              <p:cNvCxnSpPr>
                <a:cxnSpLocks/>
                <a:stCxn id="66" idx="2"/>
                <a:endCxn id="62" idx="6"/>
              </p:cNvCxnSpPr>
              <p:nvPr/>
            </p:nvCxnSpPr>
            <p:spPr>
              <a:xfrm flipH="1">
                <a:off x="4068406" y="278873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22B50D31-23DC-4CEC-917E-93B0DCF66880}"/>
                  </a:ext>
                </a:extLst>
              </p:cNvPr>
              <p:cNvSpPr txBox="1"/>
              <p:nvPr/>
            </p:nvSpPr>
            <p:spPr>
              <a:xfrm>
                <a:off x="4312278" y="-4954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3B5B5C7B-67E0-4DB0-BDD1-11672F6FA83D}"/>
                </a:ext>
              </a:extLst>
            </p:cNvPr>
            <p:cNvGrpSpPr/>
            <p:nvPr/>
          </p:nvGrpSpPr>
          <p:grpSpPr>
            <a:xfrm>
              <a:off x="6647909" y="2512177"/>
              <a:ext cx="970611" cy="1905654"/>
              <a:chOff x="4344658" y="-2122306"/>
              <a:chExt cx="970611" cy="1905654"/>
            </a:xfrm>
          </p:grpSpPr>
          <p:cxnSp>
            <p:nvCxnSpPr>
              <p:cNvPr id="161" name="直接箭头连接符 160">
                <a:extLst>
                  <a:ext uri="{FF2B5EF4-FFF2-40B4-BE49-F238E27FC236}">
                    <a16:creationId xmlns:a16="http://schemas.microsoft.com/office/drawing/2014/main" id="{2D438441-A3D6-4178-B1DD-775B95547B71}"/>
                  </a:ext>
                </a:extLst>
              </p:cNvPr>
              <p:cNvCxnSpPr>
                <a:cxnSpLocks/>
                <a:stCxn id="67" idx="1"/>
                <a:endCxn id="62" idx="5"/>
              </p:cNvCxnSpPr>
              <p:nvPr/>
            </p:nvCxnSpPr>
            <p:spPr>
              <a:xfrm flipH="1" flipV="1">
                <a:off x="4344658" y="-2122306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20FAFD36-5067-4374-B80E-8D76D0462CC9}"/>
                  </a:ext>
                </a:extLst>
              </p:cNvPr>
              <p:cNvSpPr txBox="1"/>
              <p:nvPr/>
            </p:nvSpPr>
            <p:spPr>
              <a:xfrm>
                <a:off x="5010377" y="-73522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6E0A03D6-24EF-45D6-9FA0-728C0D597703}"/>
                </a:ext>
              </a:extLst>
            </p:cNvPr>
            <p:cNvGrpSpPr/>
            <p:nvPr/>
          </p:nvGrpSpPr>
          <p:grpSpPr>
            <a:xfrm>
              <a:off x="7800958" y="3573016"/>
              <a:ext cx="920302" cy="1131806"/>
              <a:chOff x="4177746" y="343878"/>
              <a:chExt cx="920302" cy="1131806"/>
            </a:xfrm>
          </p:grpSpPr>
          <p:cxnSp>
            <p:nvCxnSpPr>
              <p:cNvPr id="164" name="连接符: 曲线 163">
                <a:extLst>
                  <a:ext uri="{FF2B5EF4-FFF2-40B4-BE49-F238E27FC236}">
                    <a16:creationId xmlns:a16="http://schemas.microsoft.com/office/drawing/2014/main" id="{8A7E4F3A-BF00-45BE-AB11-4B409552DDE3}"/>
                  </a:ext>
                </a:extLst>
              </p:cNvPr>
              <p:cNvCxnSpPr>
                <a:cxnSpLocks/>
                <a:stCxn id="67" idx="6"/>
                <a:endCxn id="68" idx="4"/>
              </p:cNvCxnSpPr>
              <p:nvPr/>
            </p:nvCxnSpPr>
            <p:spPr>
              <a:xfrm flipV="1">
                <a:off x="4177746" y="34387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CF3EAAC0-B197-4A56-BCAA-18903D8F282F}"/>
                  </a:ext>
                </a:extLst>
              </p:cNvPr>
              <p:cNvSpPr txBox="1"/>
              <p:nvPr/>
            </p:nvSpPr>
            <p:spPr>
              <a:xfrm>
                <a:off x="4445499" y="113713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ADD94D42-9B13-4430-925D-C0B709B92B9B}"/>
                </a:ext>
              </a:extLst>
            </p:cNvPr>
            <p:cNvGrpSpPr/>
            <p:nvPr/>
          </p:nvGrpSpPr>
          <p:grpSpPr>
            <a:xfrm>
              <a:off x="7620938" y="2564904"/>
              <a:ext cx="920302" cy="828092"/>
              <a:chOff x="4302141" y="-875932"/>
              <a:chExt cx="920302" cy="828092"/>
            </a:xfrm>
          </p:grpSpPr>
          <p:cxnSp>
            <p:nvCxnSpPr>
              <p:cNvPr id="167" name="连接符: 曲线 166">
                <a:extLst>
                  <a:ext uri="{FF2B5EF4-FFF2-40B4-BE49-F238E27FC236}">
                    <a16:creationId xmlns:a16="http://schemas.microsoft.com/office/drawing/2014/main" id="{C66CEB62-C169-4F24-907C-B2F28E98F444}"/>
                  </a:ext>
                </a:extLst>
              </p:cNvPr>
              <p:cNvCxnSpPr>
                <a:cxnSpLocks/>
                <a:stCxn id="68" idx="2"/>
                <a:endCxn id="66" idx="4"/>
              </p:cNvCxnSpPr>
              <p:nvPr/>
            </p:nvCxnSpPr>
            <p:spPr>
              <a:xfrm rot="10800000">
                <a:off x="4302141" y="-875932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A580B86-C44A-4FC5-A5CF-7C9F16AE39FC}"/>
                  </a:ext>
                </a:extLst>
              </p:cNvPr>
              <p:cNvSpPr txBox="1"/>
              <p:nvPr/>
            </p:nvSpPr>
            <p:spPr>
              <a:xfrm>
                <a:off x="4762684" y="-40265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1EE8B15B-0C96-49B1-B438-57015080F65C}"/>
                </a:ext>
              </a:extLst>
            </p:cNvPr>
            <p:cNvGrpSpPr/>
            <p:nvPr/>
          </p:nvGrpSpPr>
          <p:grpSpPr>
            <a:xfrm>
              <a:off x="7620938" y="3392996"/>
              <a:ext cx="920302" cy="972108"/>
              <a:chOff x="4640315" y="-1241028"/>
              <a:chExt cx="920302" cy="972108"/>
            </a:xfrm>
          </p:grpSpPr>
          <p:cxnSp>
            <p:nvCxnSpPr>
              <p:cNvPr id="170" name="连接符: 曲线 169">
                <a:extLst>
                  <a:ext uri="{FF2B5EF4-FFF2-40B4-BE49-F238E27FC236}">
                    <a16:creationId xmlns:a16="http://schemas.microsoft.com/office/drawing/2014/main" id="{4DD57C71-4A98-4ABE-8923-6939D19BA313}"/>
                  </a:ext>
                </a:extLst>
              </p:cNvPr>
              <p:cNvCxnSpPr>
                <a:cxnSpLocks/>
                <a:stCxn id="68" idx="2"/>
                <a:endCxn id="67" idx="0"/>
              </p:cNvCxnSpPr>
              <p:nvPr/>
            </p:nvCxnSpPr>
            <p:spPr>
              <a:xfrm rot="10800000" flipV="1">
                <a:off x="4640315" y="-124102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20B6C2EB-8B6F-4C8B-81A1-36956289B7D3}"/>
                  </a:ext>
                </a:extLst>
              </p:cNvPr>
              <p:cNvSpPr txBox="1"/>
              <p:nvPr/>
            </p:nvSpPr>
            <p:spPr>
              <a:xfrm>
                <a:off x="5063704" y="-114685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2" name="箭头: 右 171">
              <a:extLst>
                <a:ext uri="{FF2B5EF4-FFF2-40B4-BE49-F238E27FC236}">
                  <a16:creationId xmlns:a16="http://schemas.microsoft.com/office/drawing/2014/main" id="{1A167E8F-7C8F-479D-9023-FA35D3B41AB4}"/>
                </a:ext>
              </a:extLst>
            </p:cNvPr>
            <p:cNvSpPr/>
            <p:nvPr/>
          </p:nvSpPr>
          <p:spPr>
            <a:xfrm>
              <a:off x="3885368" y="3302912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0044" y="1294572"/>
                <a:ext cx="3786452" cy="4017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考察子集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{0,3}</a:t>
                </a: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0,0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2,5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4,7</m:t>
                            </m:r>
                          </m:e>
                        </m:d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1,6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0,3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初态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{0,3}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，终态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{0,3}</a:t>
                </a:r>
              </a:p>
            </p:txBody>
          </p:sp>
        </mc:Choice>
        <mc:Fallback xmlns="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0044" y="1294572"/>
                <a:ext cx="3786452" cy="4017575"/>
              </a:xfrm>
              <a:prstGeom prst="rect">
                <a:avLst/>
              </a:prstGeom>
              <a:blipFill>
                <a:blip r:embed="rId5"/>
                <a:stretch>
                  <a:fillRect l="-1449" b="-18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78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化简例题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确定有限自动机化简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化简如下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8E71AF22-AFB2-4E1C-BFEA-AC7C47FE7695}"/>
              </a:ext>
            </a:extLst>
          </p:cNvPr>
          <p:cNvGrpSpPr/>
          <p:nvPr/>
        </p:nvGrpSpPr>
        <p:grpSpPr>
          <a:xfrm>
            <a:off x="221129" y="1671052"/>
            <a:ext cx="5015912" cy="2925371"/>
            <a:chOff x="3885368" y="1926192"/>
            <a:chExt cx="5015912" cy="2925371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BE554B4-6F79-487B-A73D-FB751E64A495}"/>
                </a:ext>
              </a:extLst>
            </p:cNvPr>
            <p:cNvSpPr/>
            <p:nvPr/>
          </p:nvSpPr>
          <p:spPr>
            <a:xfrm>
              <a:off x="5240274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7BA096E-8FB8-4381-BED8-54BCBB76E89C}"/>
                </a:ext>
              </a:extLst>
            </p:cNvPr>
            <p:cNvSpPr/>
            <p:nvPr/>
          </p:nvSpPr>
          <p:spPr>
            <a:xfrm>
              <a:off x="6340596" y="220486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5DA4C4-E2B2-477E-9B3F-DD0E103195D7}"/>
                </a:ext>
              </a:extLst>
            </p:cNvPr>
            <p:cNvSpPr/>
            <p:nvPr/>
          </p:nvSpPr>
          <p:spPr>
            <a:xfrm>
              <a:off x="4139952" y="3212976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59EDB29-C419-4857-B880-6E0979217005}"/>
                </a:ext>
              </a:extLst>
            </p:cNvPr>
            <p:cNvSpPr/>
            <p:nvPr/>
          </p:nvSpPr>
          <p:spPr>
            <a:xfrm>
              <a:off x="5240274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A68AE34-44EE-48A4-BD54-7CF2C7E508A3}"/>
                </a:ext>
              </a:extLst>
            </p:cNvPr>
            <p:cNvSpPr/>
            <p:nvPr/>
          </p:nvSpPr>
          <p:spPr>
            <a:xfrm>
              <a:off x="6340596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18E9AF0-3267-4151-9932-F69B7D905CF4}"/>
                </a:ext>
              </a:extLst>
            </p:cNvPr>
            <p:cNvSpPr/>
            <p:nvPr/>
          </p:nvSpPr>
          <p:spPr>
            <a:xfrm>
              <a:off x="7440918" y="220486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9AE3205-BCE0-4397-BF04-47805DF5A694}"/>
                </a:ext>
              </a:extLst>
            </p:cNvPr>
            <p:cNvSpPr/>
            <p:nvPr/>
          </p:nvSpPr>
          <p:spPr>
            <a:xfrm>
              <a:off x="7440918" y="436510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2CD69B6-F60A-4DE4-B41E-07DAC7048F68}"/>
                </a:ext>
              </a:extLst>
            </p:cNvPr>
            <p:cNvSpPr/>
            <p:nvPr/>
          </p:nvSpPr>
          <p:spPr>
            <a:xfrm>
              <a:off x="8541240" y="321297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BD2C57B-4C6D-463B-87CB-E91C31A637C7}"/>
                </a:ext>
              </a:extLst>
            </p:cNvPr>
            <p:cNvGrpSpPr/>
            <p:nvPr/>
          </p:nvGrpSpPr>
          <p:grpSpPr>
            <a:xfrm>
              <a:off x="4319972" y="2339396"/>
              <a:ext cx="920302" cy="873580"/>
              <a:chOff x="4319972" y="2339396"/>
              <a:chExt cx="920302" cy="873580"/>
            </a:xfrm>
          </p:grpSpPr>
          <p:cxnSp>
            <p:nvCxnSpPr>
              <p:cNvPr id="70" name="连接符: 曲线 69">
                <a:extLst>
                  <a:ext uri="{FF2B5EF4-FFF2-40B4-BE49-F238E27FC236}">
                    <a16:creationId xmlns:a16="http://schemas.microsoft.com/office/drawing/2014/main" id="{B21A8A07-A590-4642-8F28-DB81667B8B10}"/>
                  </a:ext>
                </a:extLst>
              </p:cNvPr>
              <p:cNvCxnSpPr>
                <a:cxnSpLocks/>
                <a:stCxn id="63" idx="0"/>
                <a:endCxn id="61" idx="2"/>
              </p:cNvCxnSpPr>
              <p:nvPr/>
            </p:nvCxnSpPr>
            <p:spPr>
              <a:xfrm rot="5400000" flipH="1" flipV="1">
                <a:off x="4366077" y="2338779"/>
                <a:ext cx="828092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1AEB97B-E425-42A9-A3AD-10A78082AE71}"/>
                  </a:ext>
                </a:extLst>
              </p:cNvPr>
              <p:cNvSpPr txBox="1"/>
              <p:nvPr/>
            </p:nvSpPr>
            <p:spPr>
              <a:xfrm>
                <a:off x="4411124" y="233939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2C736768-24F2-4CDA-8B23-9105C567AADC}"/>
                </a:ext>
              </a:extLst>
            </p:cNvPr>
            <p:cNvGrpSpPr/>
            <p:nvPr/>
          </p:nvGrpSpPr>
          <p:grpSpPr>
            <a:xfrm>
              <a:off x="4319972" y="3573016"/>
              <a:ext cx="920302" cy="972108"/>
              <a:chOff x="4319972" y="1459789"/>
              <a:chExt cx="920302" cy="972108"/>
            </a:xfrm>
          </p:grpSpPr>
          <p:cxnSp>
            <p:nvCxnSpPr>
              <p:cNvPr id="73" name="连接符: 曲线 72">
                <a:extLst>
                  <a:ext uri="{FF2B5EF4-FFF2-40B4-BE49-F238E27FC236}">
                    <a16:creationId xmlns:a16="http://schemas.microsoft.com/office/drawing/2014/main" id="{0906DDAB-5267-4636-B57A-4AC7D05AEE47}"/>
                  </a:ext>
                </a:extLst>
              </p:cNvPr>
              <p:cNvCxnSpPr>
                <a:cxnSpLocks/>
                <a:stCxn id="63" idx="4"/>
                <a:endCxn id="64" idx="2"/>
              </p:cNvCxnSpPr>
              <p:nvPr/>
            </p:nvCxnSpPr>
            <p:spPr>
              <a:xfrm rot="16200000" flipH="1">
                <a:off x="4294069" y="1485692"/>
                <a:ext cx="972108" cy="92030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DE4FD6EB-D055-4457-BB06-AA9AA542EDF8}"/>
                  </a:ext>
                </a:extLst>
              </p:cNvPr>
              <p:cNvSpPr txBox="1"/>
              <p:nvPr/>
            </p:nvSpPr>
            <p:spPr>
              <a:xfrm>
                <a:off x="4397602" y="2041658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177CE42E-7A3C-49FE-BED6-01CB0103EF2E}"/>
                </a:ext>
              </a:extLst>
            </p:cNvPr>
            <p:cNvGrpSpPr/>
            <p:nvPr/>
          </p:nvGrpSpPr>
          <p:grpSpPr>
            <a:xfrm>
              <a:off x="5600314" y="2328392"/>
              <a:ext cx="740282" cy="338554"/>
              <a:chOff x="5600314" y="2328392"/>
              <a:chExt cx="740282" cy="338554"/>
            </a:xfrm>
          </p:grpSpPr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36FC2516-578C-42BC-A491-25D7B866EAFA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5600314" y="2384884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91D6C241-C79B-4204-83BC-6A2E02F14E49}"/>
                  </a:ext>
                </a:extLst>
              </p:cNvPr>
              <p:cNvSpPr txBox="1"/>
              <p:nvPr/>
            </p:nvSpPr>
            <p:spPr>
              <a:xfrm>
                <a:off x="5755943" y="2328392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EF5CD46-F8D6-47A1-A95B-520DA9C6696F}"/>
                </a:ext>
              </a:extLst>
            </p:cNvPr>
            <p:cNvGrpSpPr/>
            <p:nvPr/>
          </p:nvGrpSpPr>
          <p:grpSpPr>
            <a:xfrm>
              <a:off x="5536346" y="2512177"/>
              <a:ext cx="856977" cy="1905654"/>
              <a:chOff x="5386423" y="1630043"/>
              <a:chExt cx="856977" cy="1905654"/>
            </a:xfrm>
          </p:grpSpPr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3A792961-B2C7-4B13-ABC8-1E22688FA7AB}"/>
                  </a:ext>
                </a:extLst>
              </p:cNvPr>
              <p:cNvCxnSpPr>
                <a:cxnSpLocks/>
                <a:stCxn id="61" idx="5"/>
                <a:endCxn id="65" idx="1"/>
              </p:cNvCxnSpPr>
              <p:nvPr/>
            </p:nvCxnSpPr>
            <p:spPr>
              <a:xfrm>
                <a:off x="5397664" y="1630043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B98E8F15-5AB9-4442-97E5-FE0936CDB1FB}"/>
                  </a:ext>
                </a:extLst>
              </p:cNvPr>
              <p:cNvSpPr txBox="1"/>
              <p:nvPr/>
            </p:nvSpPr>
            <p:spPr>
              <a:xfrm>
                <a:off x="5386423" y="197557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DBFD3012-EB98-4D58-BAC3-D156480A7ABF}"/>
                </a:ext>
              </a:extLst>
            </p:cNvPr>
            <p:cNvGrpSpPr/>
            <p:nvPr/>
          </p:nvGrpSpPr>
          <p:grpSpPr>
            <a:xfrm>
              <a:off x="5600314" y="4513009"/>
              <a:ext cx="740282" cy="338554"/>
              <a:chOff x="5481706" y="1987120"/>
              <a:chExt cx="740282" cy="338554"/>
            </a:xfrm>
          </p:grpSpPr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4E880F1B-CD6E-4B4A-B577-C0FC0046194B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5481706" y="2019235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114997A-D598-44F0-826D-CAE2027964E6}"/>
                  </a:ext>
                </a:extLst>
              </p:cNvPr>
              <p:cNvSpPr txBox="1"/>
              <p:nvPr/>
            </p:nvSpPr>
            <p:spPr>
              <a:xfrm>
                <a:off x="5609989" y="198712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BC945F22-3708-4597-9A13-AF1DDAFAF11D}"/>
                </a:ext>
              </a:extLst>
            </p:cNvPr>
            <p:cNvGrpSpPr/>
            <p:nvPr/>
          </p:nvGrpSpPr>
          <p:grpSpPr>
            <a:xfrm>
              <a:off x="5320180" y="2512177"/>
              <a:ext cx="1073145" cy="1852927"/>
              <a:chOff x="3883969" y="-813186"/>
              <a:chExt cx="1167983" cy="1852927"/>
            </a:xfrm>
          </p:grpSpPr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1C1286FC-625E-4E8A-B7B8-F9933CC24A7A}"/>
                  </a:ext>
                </a:extLst>
              </p:cNvPr>
              <p:cNvCxnSpPr>
                <a:cxnSpLocks/>
                <a:stCxn id="64" idx="0"/>
                <a:endCxn id="62" idx="3"/>
              </p:cNvCxnSpPr>
              <p:nvPr/>
            </p:nvCxnSpPr>
            <p:spPr>
              <a:xfrm flipV="1">
                <a:off x="3992932" y="-813186"/>
                <a:ext cx="1059020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2E80A124-177D-4C91-AE66-B7076ED78B98}"/>
                  </a:ext>
                </a:extLst>
              </p:cNvPr>
              <p:cNvSpPr txBox="1"/>
              <p:nvPr/>
            </p:nvSpPr>
            <p:spPr>
              <a:xfrm>
                <a:off x="3883969" y="52560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47ABC655-BBE0-486F-852B-6397EC3EEFE6}"/>
                </a:ext>
              </a:extLst>
            </p:cNvPr>
            <p:cNvGrpSpPr/>
            <p:nvPr/>
          </p:nvGrpSpPr>
          <p:grpSpPr>
            <a:xfrm>
              <a:off x="5426644" y="1926192"/>
              <a:ext cx="1100322" cy="338554"/>
              <a:chOff x="2766219" y="2842067"/>
              <a:chExt cx="1100322" cy="338554"/>
            </a:xfrm>
          </p:grpSpPr>
          <p:cxnSp>
            <p:nvCxnSpPr>
              <p:cNvPr id="143" name="连接符: 曲线 142">
                <a:extLst>
                  <a:ext uri="{FF2B5EF4-FFF2-40B4-BE49-F238E27FC236}">
                    <a16:creationId xmlns:a16="http://schemas.microsoft.com/office/drawing/2014/main" id="{D52C41EF-B405-4967-B0B7-D87E050134DB}"/>
                  </a:ext>
                </a:extLst>
              </p:cNvPr>
              <p:cNvCxnSpPr>
                <a:cxnSpLocks/>
                <a:stCxn id="62" idx="0"/>
                <a:endCxn id="61" idx="0"/>
              </p:cNvCxnSpPr>
              <p:nvPr/>
            </p:nvCxnSpPr>
            <p:spPr>
              <a:xfrm rot="16200000" flipV="1">
                <a:off x="3310030" y="2570578"/>
                <a:ext cx="12700" cy="1100322"/>
              </a:xfrm>
              <a:prstGeom prst="curved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3DE9F7C-25BA-4889-A1C6-25EF9E71E853}"/>
                  </a:ext>
                </a:extLst>
              </p:cNvPr>
              <p:cNvSpPr txBox="1"/>
              <p:nvPr/>
            </p:nvSpPr>
            <p:spPr>
              <a:xfrm>
                <a:off x="3180813" y="2842067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340F9684-4738-49DB-B3D4-EA175469452C}"/>
                </a:ext>
              </a:extLst>
            </p:cNvPr>
            <p:cNvGrpSpPr/>
            <p:nvPr/>
          </p:nvGrpSpPr>
          <p:grpSpPr>
            <a:xfrm>
              <a:off x="5547587" y="2564904"/>
              <a:ext cx="973029" cy="1852927"/>
              <a:chOff x="3078265" y="-1896444"/>
              <a:chExt cx="1059019" cy="1852927"/>
            </a:xfrm>
          </p:grpSpPr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76269230-9F5A-4253-823C-89B9213EE7AE}"/>
                  </a:ext>
                </a:extLst>
              </p:cNvPr>
              <p:cNvCxnSpPr>
                <a:cxnSpLocks/>
                <a:stCxn id="62" idx="4"/>
                <a:endCxn id="64" idx="7"/>
              </p:cNvCxnSpPr>
              <p:nvPr/>
            </p:nvCxnSpPr>
            <p:spPr>
              <a:xfrm flipH="1">
                <a:off x="3078265" y="-1896444"/>
                <a:ext cx="1059019" cy="18529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260ED3F-C579-479A-B9A6-FEC06FDD8CAA}"/>
                  </a:ext>
                </a:extLst>
              </p:cNvPr>
              <p:cNvSpPr txBox="1"/>
              <p:nvPr/>
            </p:nvSpPr>
            <p:spPr>
              <a:xfrm>
                <a:off x="3820159" y="-1603639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F26C310-401D-40F5-A6FE-AC331D4F0C2F}"/>
                </a:ext>
              </a:extLst>
            </p:cNvPr>
            <p:cNvGrpSpPr/>
            <p:nvPr/>
          </p:nvGrpSpPr>
          <p:grpSpPr>
            <a:xfrm>
              <a:off x="6593595" y="2512177"/>
              <a:ext cx="900050" cy="1905654"/>
              <a:chOff x="5546017" y="-559952"/>
              <a:chExt cx="900050" cy="1905654"/>
            </a:xfrm>
          </p:grpSpPr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72F5413C-136F-4BB6-903B-8F2EE736BE98}"/>
                  </a:ext>
                </a:extLst>
              </p:cNvPr>
              <p:cNvCxnSpPr>
                <a:cxnSpLocks/>
                <a:stCxn id="65" idx="7"/>
                <a:endCxn id="66" idx="3"/>
              </p:cNvCxnSpPr>
              <p:nvPr/>
            </p:nvCxnSpPr>
            <p:spPr>
              <a:xfrm flipV="1">
                <a:off x="5600331" y="-559952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DCC3167-2AB6-4A60-AB36-C18099C77D59}"/>
                  </a:ext>
                </a:extLst>
              </p:cNvPr>
              <p:cNvSpPr txBox="1"/>
              <p:nvPr/>
            </p:nvSpPr>
            <p:spPr>
              <a:xfrm>
                <a:off x="5546017" y="66161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635FD24C-0BD8-4B5E-B5B5-35559B8D88F6}"/>
                </a:ext>
              </a:extLst>
            </p:cNvPr>
            <p:cNvGrpSpPr/>
            <p:nvPr/>
          </p:nvGrpSpPr>
          <p:grpSpPr>
            <a:xfrm>
              <a:off x="6700636" y="4513009"/>
              <a:ext cx="740282" cy="338554"/>
              <a:chOff x="5006181" y="1855041"/>
              <a:chExt cx="740282" cy="338554"/>
            </a:xfrm>
          </p:grpSpPr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65B520E5-FF80-43BE-B8DE-38074C34F6B4}"/>
                  </a:ext>
                </a:extLst>
              </p:cNvPr>
              <p:cNvCxnSpPr>
                <a:cxnSpLocks/>
                <a:stCxn id="65" idx="6"/>
                <a:endCxn id="67" idx="2"/>
              </p:cNvCxnSpPr>
              <p:nvPr/>
            </p:nvCxnSpPr>
            <p:spPr>
              <a:xfrm>
                <a:off x="5006181" y="1887156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2D624E4-D014-4CCD-B13B-D118E4F298B3}"/>
                  </a:ext>
                </a:extLst>
              </p:cNvPr>
              <p:cNvSpPr txBox="1"/>
              <p:nvPr/>
            </p:nvSpPr>
            <p:spPr>
              <a:xfrm>
                <a:off x="5197409" y="185504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11E816C2-8A21-4B26-BE23-B0FAFBD4CADA}"/>
                </a:ext>
              </a:extLst>
            </p:cNvPr>
            <p:cNvGrpSpPr/>
            <p:nvPr/>
          </p:nvGrpSpPr>
          <p:grpSpPr>
            <a:xfrm>
              <a:off x="7800958" y="2178438"/>
              <a:ext cx="920302" cy="1034538"/>
              <a:chOff x="4174848" y="1648391"/>
              <a:chExt cx="920302" cy="1034538"/>
            </a:xfrm>
          </p:grpSpPr>
          <p:cxnSp>
            <p:nvCxnSpPr>
              <p:cNvPr id="155" name="连接符: 曲线 154">
                <a:extLst>
                  <a:ext uri="{FF2B5EF4-FFF2-40B4-BE49-F238E27FC236}">
                    <a16:creationId xmlns:a16="http://schemas.microsoft.com/office/drawing/2014/main" id="{A639B516-0769-43C3-A7B4-54C19E1CBFF6}"/>
                  </a:ext>
                </a:extLst>
              </p:cNvPr>
              <p:cNvCxnSpPr>
                <a:cxnSpLocks/>
                <a:stCxn id="66" idx="6"/>
                <a:endCxn id="68" idx="0"/>
              </p:cNvCxnSpPr>
              <p:nvPr/>
            </p:nvCxnSpPr>
            <p:spPr>
              <a:xfrm>
                <a:off x="4174848" y="1854837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207B42B9-3BEB-483E-998D-9AA31D5B5A79}"/>
                  </a:ext>
                </a:extLst>
              </p:cNvPr>
              <p:cNvSpPr txBox="1"/>
              <p:nvPr/>
            </p:nvSpPr>
            <p:spPr>
              <a:xfrm>
                <a:off x="4382442" y="1648391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0523F576-7862-4DDE-81AB-19E810343F9C}"/>
                </a:ext>
              </a:extLst>
            </p:cNvPr>
            <p:cNvGrpSpPr/>
            <p:nvPr/>
          </p:nvGrpSpPr>
          <p:grpSpPr>
            <a:xfrm>
              <a:off x="6700636" y="2101057"/>
              <a:ext cx="740282" cy="338554"/>
              <a:chOff x="4068406" y="-4954"/>
              <a:chExt cx="740282" cy="338554"/>
            </a:xfrm>
          </p:grpSpPr>
          <p:cxnSp>
            <p:nvCxnSpPr>
              <p:cNvPr id="158" name="直接箭头连接符 157">
                <a:extLst>
                  <a:ext uri="{FF2B5EF4-FFF2-40B4-BE49-F238E27FC236}">
                    <a16:creationId xmlns:a16="http://schemas.microsoft.com/office/drawing/2014/main" id="{91736659-8C12-412F-BCF9-BF5B67BD68DC}"/>
                  </a:ext>
                </a:extLst>
              </p:cNvPr>
              <p:cNvCxnSpPr>
                <a:cxnSpLocks/>
                <a:stCxn id="66" idx="2"/>
                <a:endCxn id="62" idx="6"/>
              </p:cNvCxnSpPr>
              <p:nvPr/>
            </p:nvCxnSpPr>
            <p:spPr>
              <a:xfrm flipH="1">
                <a:off x="4068406" y="278873"/>
                <a:ext cx="7402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22B50D31-23DC-4CEC-917E-93B0DCF66880}"/>
                  </a:ext>
                </a:extLst>
              </p:cNvPr>
              <p:cNvSpPr txBox="1"/>
              <p:nvPr/>
            </p:nvSpPr>
            <p:spPr>
              <a:xfrm>
                <a:off x="4312278" y="-4954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3B5B5C7B-67E0-4DB0-BDD1-11672F6FA83D}"/>
                </a:ext>
              </a:extLst>
            </p:cNvPr>
            <p:cNvGrpSpPr/>
            <p:nvPr/>
          </p:nvGrpSpPr>
          <p:grpSpPr>
            <a:xfrm>
              <a:off x="6647909" y="2512177"/>
              <a:ext cx="970611" cy="1905654"/>
              <a:chOff x="4344658" y="-2122306"/>
              <a:chExt cx="970611" cy="1905654"/>
            </a:xfrm>
          </p:grpSpPr>
          <p:cxnSp>
            <p:nvCxnSpPr>
              <p:cNvPr id="161" name="直接箭头连接符 160">
                <a:extLst>
                  <a:ext uri="{FF2B5EF4-FFF2-40B4-BE49-F238E27FC236}">
                    <a16:creationId xmlns:a16="http://schemas.microsoft.com/office/drawing/2014/main" id="{2D438441-A3D6-4178-B1DD-775B95547B71}"/>
                  </a:ext>
                </a:extLst>
              </p:cNvPr>
              <p:cNvCxnSpPr>
                <a:cxnSpLocks/>
                <a:stCxn id="67" idx="1"/>
                <a:endCxn id="62" idx="5"/>
              </p:cNvCxnSpPr>
              <p:nvPr/>
            </p:nvCxnSpPr>
            <p:spPr>
              <a:xfrm flipH="1" flipV="1">
                <a:off x="4344658" y="-2122306"/>
                <a:ext cx="845736" cy="19056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20FAFD36-5067-4374-B80E-8D76D0462CC9}"/>
                  </a:ext>
                </a:extLst>
              </p:cNvPr>
              <p:cNvSpPr txBox="1"/>
              <p:nvPr/>
            </p:nvSpPr>
            <p:spPr>
              <a:xfrm>
                <a:off x="5010377" y="-73522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6E0A03D6-24EF-45D6-9FA0-728C0D597703}"/>
                </a:ext>
              </a:extLst>
            </p:cNvPr>
            <p:cNvGrpSpPr/>
            <p:nvPr/>
          </p:nvGrpSpPr>
          <p:grpSpPr>
            <a:xfrm>
              <a:off x="7800958" y="3573016"/>
              <a:ext cx="920302" cy="1131806"/>
              <a:chOff x="4177746" y="343878"/>
              <a:chExt cx="920302" cy="1131806"/>
            </a:xfrm>
          </p:grpSpPr>
          <p:cxnSp>
            <p:nvCxnSpPr>
              <p:cNvPr id="164" name="连接符: 曲线 163">
                <a:extLst>
                  <a:ext uri="{FF2B5EF4-FFF2-40B4-BE49-F238E27FC236}">
                    <a16:creationId xmlns:a16="http://schemas.microsoft.com/office/drawing/2014/main" id="{8A7E4F3A-BF00-45BE-AB11-4B409552DDE3}"/>
                  </a:ext>
                </a:extLst>
              </p:cNvPr>
              <p:cNvCxnSpPr>
                <a:cxnSpLocks/>
                <a:stCxn id="67" idx="6"/>
                <a:endCxn id="68" idx="4"/>
              </p:cNvCxnSpPr>
              <p:nvPr/>
            </p:nvCxnSpPr>
            <p:spPr>
              <a:xfrm flipV="1">
                <a:off x="4177746" y="34387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CF3EAAC0-B197-4A56-BCAA-18903D8F282F}"/>
                  </a:ext>
                </a:extLst>
              </p:cNvPr>
              <p:cNvSpPr txBox="1"/>
              <p:nvPr/>
            </p:nvSpPr>
            <p:spPr>
              <a:xfrm>
                <a:off x="4445499" y="113713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ADD94D42-9B13-4430-925D-C0B709B92B9B}"/>
                </a:ext>
              </a:extLst>
            </p:cNvPr>
            <p:cNvGrpSpPr/>
            <p:nvPr/>
          </p:nvGrpSpPr>
          <p:grpSpPr>
            <a:xfrm>
              <a:off x="7620938" y="2564904"/>
              <a:ext cx="920302" cy="828092"/>
              <a:chOff x="4302141" y="-875932"/>
              <a:chExt cx="920302" cy="828092"/>
            </a:xfrm>
          </p:grpSpPr>
          <p:cxnSp>
            <p:nvCxnSpPr>
              <p:cNvPr id="167" name="连接符: 曲线 166">
                <a:extLst>
                  <a:ext uri="{FF2B5EF4-FFF2-40B4-BE49-F238E27FC236}">
                    <a16:creationId xmlns:a16="http://schemas.microsoft.com/office/drawing/2014/main" id="{C66CEB62-C169-4F24-907C-B2F28E98F444}"/>
                  </a:ext>
                </a:extLst>
              </p:cNvPr>
              <p:cNvCxnSpPr>
                <a:cxnSpLocks/>
                <a:stCxn id="68" idx="2"/>
                <a:endCxn id="66" idx="4"/>
              </p:cNvCxnSpPr>
              <p:nvPr/>
            </p:nvCxnSpPr>
            <p:spPr>
              <a:xfrm rot="10800000">
                <a:off x="4302141" y="-875932"/>
                <a:ext cx="920302" cy="82809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A580B86-C44A-4FC5-A5CF-7C9F16AE39FC}"/>
                  </a:ext>
                </a:extLst>
              </p:cNvPr>
              <p:cNvSpPr txBox="1"/>
              <p:nvPr/>
            </p:nvSpPr>
            <p:spPr>
              <a:xfrm>
                <a:off x="4762684" y="-402656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1EE8B15B-0C96-49B1-B438-57015080F65C}"/>
                </a:ext>
              </a:extLst>
            </p:cNvPr>
            <p:cNvGrpSpPr/>
            <p:nvPr/>
          </p:nvGrpSpPr>
          <p:grpSpPr>
            <a:xfrm>
              <a:off x="7620938" y="3392996"/>
              <a:ext cx="920302" cy="972108"/>
              <a:chOff x="4640315" y="-1241028"/>
              <a:chExt cx="920302" cy="972108"/>
            </a:xfrm>
          </p:grpSpPr>
          <p:cxnSp>
            <p:nvCxnSpPr>
              <p:cNvPr id="170" name="连接符: 曲线 169">
                <a:extLst>
                  <a:ext uri="{FF2B5EF4-FFF2-40B4-BE49-F238E27FC236}">
                    <a16:creationId xmlns:a16="http://schemas.microsoft.com/office/drawing/2014/main" id="{4DD57C71-4A98-4ABE-8923-6939D19BA313}"/>
                  </a:ext>
                </a:extLst>
              </p:cNvPr>
              <p:cNvCxnSpPr>
                <a:cxnSpLocks/>
                <a:stCxn id="68" idx="2"/>
                <a:endCxn id="67" idx="0"/>
              </p:cNvCxnSpPr>
              <p:nvPr/>
            </p:nvCxnSpPr>
            <p:spPr>
              <a:xfrm rot="10800000" flipV="1">
                <a:off x="4640315" y="-1241028"/>
                <a:ext cx="920302" cy="97210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20B6C2EB-8B6F-4C8B-81A1-36956289B7D3}"/>
                  </a:ext>
                </a:extLst>
              </p:cNvPr>
              <p:cNvSpPr txBox="1"/>
              <p:nvPr/>
            </p:nvSpPr>
            <p:spPr>
              <a:xfrm>
                <a:off x="5063704" y="-1146855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2" name="箭头: 右 171">
              <a:extLst>
                <a:ext uri="{FF2B5EF4-FFF2-40B4-BE49-F238E27FC236}">
                  <a16:creationId xmlns:a16="http://schemas.microsoft.com/office/drawing/2014/main" id="{1A167E8F-7C8F-479D-9023-FA35D3B41AB4}"/>
                </a:ext>
              </a:extLst>
            </p:cNvPr>
            <p:cNvSpPr/>
            <p:nvPr/>
          </p:nvSpPr>
          <p:spPr>
            <a:xfrm>
              <a:off x="3885368" y="3302912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0044" y="1294572"/>
                <a:ext cx="3786452" cy="1022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2,5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4,7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0,3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初态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{0,3}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，终态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{0,3}</a:t>
                </a:r>
              </a:p>
            </p:txBody>
          </p:sp>
        </mc:Choice>
        <mc:Fallback xmlns="">
          <p:sp>
            <p:nvSpPr>
              <p:cNvPr id="173" name="TextBox 8">
                <a:extLst>
                  <a:ext uri="{FF2B5EF4-FFF2-40B4-BE49-F238E27FC236}">
                    <a16:creationId xmlns:a16="http://schemas.microsoft.com/office/drawing/2014/main" id="{9C4E7A63-FE76-4AB3-9226-34054CAC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0044" y="1294572"/>
                <a:ext cx="3786452" cy="1022652"/>
              </a:xfrm>
              <a:prstGeom prst="rect">
                <a:avLst/>
              </a:prstGeom>
              <a:blipFill>
                <a:blip r:embed="rId5"/>
                <a:stretch>
                  <a:fillRect l="-1449" b="-95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807EF49A-5A7E-44FF-86DA-AADAB2E0558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17061" y="4246047"/>
              <a:ext cx="3574108" cy="18604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527">
                      <a:extLst>
                        <a:ext uri="{9D8B030D-6E8A-4147-A177-3AD203B41FA5}">
                          <a16:colId xmlns:a16="http://schemas.microsoft.com/office/drawing/2014/main" val="4192733360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3416008631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1892838779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25058694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8447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{0,3}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1696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{1,6}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592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{2,5}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214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{4,7}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657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807EF49A-5A7E-44FF-86DA-AADAB2E055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444218"/>
                  </p:ext>
                </p:extLst>
              </p:nvPr>
            </p:nvGraphicFramePr>
            <p:xfrm>
              <a:off x="5417061" y="4246047"/>
              <a:ext cx="3574108" cy="18604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527">
                      <a:extLst>
                        <a:ext uri="{9D8B030D-6E8A-4147-A177-3AD203B41FA5}">
                          <a16:colId xmlns:a16="http://schemas.microsoft.com/office/drawing/2014/main" val="4192733360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3416008631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1892838779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2505869430"/>
                        </a:ext>
                      </a:extLst>
                    </a:gridCol>
                  </a:tblGrid>
                  <a:tr h="37712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680" t="-1613" r="-302721" b="-4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680" t="-1613" r="-202721" b="-4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02055" t="-1613" r="-104110" b="-4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1613" r="-3401" b="-417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8447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{0,3}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1696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{1,6}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592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{2,5}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214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{4,7}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6573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61C9976C-EBBD-4F37-960F-F0264B46BFC1}"/>
              </a:ext>
            </a:extLst>
          </p:cNvPr>
          <p:cNvGrpSpPr/>
          <p:nvPr/>
        </p:nvGrpSpPr>
        <p:grpSpPr>
          <a:xfrm>
            <a:off x="1477080" y="5085184"/>
            <a:ext cx="2263381" cy="1512674"/>
            <a:chOff x="1477080" y="5085184"/>
            <a:chExt cx="2263381" cy="1512674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71D19A53-1B28-4368-A0F8-8F6050ED4D55}"/>
                </a:ext>
              </a:extLst>
            </p:cNvPr>
            <p:cNvSpPr/>
            <p:nvPr/>
          </p:nvSpPr>
          <p:spPr>
            <a:xfrm>
              <a:off x="3380421" y="508518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E44B978-3C3F-4A50-A4CE-E7EE78268CEF}"/>
                </a:ext>
              </a:extLst>
            </p:cNvPr>
            <p:cNvSpPr/>
            <p:nvPr/>
          </p:nvSpPr>
          <p:spPr>
            <a:xfrm>
              <a:off x="1731664" y="508518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箭头: 右 78">
              <a:extLst>
                <a:ext uri="{FF2B5EF4-FFF2-40B4-BE49-F238E27FC236}">
                  <a16:creationId xmlns:a16="http://schemas.microsoft.com/office/drawing/2014/main" id="{4D0954D6-CED2-4259-820A-08A41B28B869}"/>
                </a:ext>
              </a:extLst>
            </p:cNvPr>
            <p:cNvSpPr/>
            <p:nvPr/>
          </p:nvSpPr>
          <p:spPr>
            <a:xfrm>
              <a:off x="1477080" y="5173076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F7EB14E-E73B-40B0-A4CB-CC70C2002172}"/>
                </a:ext>
              </a:extLst>
            </p:cNvPr>
            <p:cNvSpPr/>
            <p:nvPr/>
          </p:nvSpPr>
          <p:spPr>
            <a:xfrm>
              <a:off x="1731664" y="623781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BA581C72-2422-4464-AEC3-21604510A18A}"/>
                </a:ext>
              </a:extLst>
            </p:cNvPr>
            <p:cNvSpPr/>
            <p:nvPr/>
          </p:nvSpPr>
          <p:spPr>
            <a:xfrm>
              <a:off x="3380421" y="623781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119087-D7EA-4B75-BD8B-FA69D9339ACA}"/>
              </a:ext>
            </a:extLst>
          </p:cNvPr>
          <p:cNvGrpSpPr/>
          <p:nvPr/>
        </p:nvGrpSpPr>
        <p:grpSpPr>
          <a:xfrm>
            <a:off x="2038977" y="4869450"/>
            <a:ext cx="1394171" cy="338554"/>
            <a:chOff x="2038977" y="4869450"/>
            <a:chExt cx="1394171" cy="338554"/>
          </a:xfrm>
        </p:grpSpPr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2B4CE1F5-5FEE-42CA-9A08-6DA8D020DF11}"/>
                </a:ext>
              </a:extLst>
            </p:cNvPr>
            <p:cNvCxnSpPr>
              <a:cxnSpLocks/>
              <a:stCxn id="78" idx="7"/>
              <a:endCxn id="77" idx="1"/>
            </p:cNvCxnSpPr>
            <p:nvPr/>
          </p:nvCxnSpPr>
          <p:spPr>
            <a:xfrm>
              <a:off x="2038977" y="5137911"/>
              <a:ext cx="139417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47010C2-413A-417D-9F03-E0892BC3EA81}"/>
                </a:ext>
              </a:extLst>
            </p:cNvPr>
            <p:cNvSpPr txBox="1"/>
            <p:nvPr/>
          </p:nvSpPr>
          <p:spPr>
            <a:xfrm>
              <a:off x="2633634" y="486945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20BA3C3-34B2-43D4-921C-FF88A2D46E9E}"/>
              </a:ext>
            </a:extLst>
          </p:cNvPr>
          <p:cNvGrpSpPr/>
          <p:nvPr/>
        </p:nvGrpSpPr>
        <p:grpSpPr>
          <a:xfrm>
            <a:off x="1549042" y="5392497"/>
            <a:ext cx="304892" cy="898048"/>
            <a:chOff x="1627906" y="4370820"/>
            <a:chExt cx="304892" cy="898048"/>
          </a:xfrm>
        </p:grpSpPr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63E39872-40B6-4585-985D-A49F42B055BF}"/>
                </a:ext>
              </a:extLst>
            </p:cNvPr>
            <p:cNvCxnSpPr>
              <a:cxnSpLocks/>
              <a:stCxn id="78" idx="3"/>
              <a:endCxn id="80" idx="1"/>
            </p:cNvCxnSpPr>
            <p:nvPr/>
          </p:nvCxnSpPr>
          <p:spPr>
            <a:xfrm>
              <a:off x="1863255" y="4370820"/>
              <a:ext cx="0" cy="8980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E6CA593-CB56-48C7-821D-4B5C3C5F7965}"/>
                </a:ext>
              </a:extLst>
            </p:cNvPr>
            <p:cNvSpPr txBox="1"/>
            <p:nvPr/>
          </p:nvSpPr>
          <p:spPr>
            <a:xfrm>
              <a:off x="1627906" y="457027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A7E4B4E-8740-43D3-8382-D27539050F04}"/>
              </a:ext>
            </a:extLst>
          </p:cNvPr>
          <p:cNvGrpSpPr/>
          <p:nvPr/>
        </p:nvGrpSpPr>
        <p:grpSpPr>
          <a:xfrm>
            <a:off x="2038977" y="5383451"/>
            <a:ext cx="1394171" cy="338554"/>
            <a:chOff x="-466864" y="4411380"/>
            <a:chExt cx="1394171" cy="338554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2878391C-E57B-4C58-9C0B-70F508F3F8A9}"/>
                </a:ext>
              </a:extLst>
            </p:cNvPr>
            <p:cNvCxnSpPr>
              <a:cxnSpLocks/>
              <a:stCxn id="77" idx="3"/>
              <a:endCxn id="78" idx="5"/>
            </p:cNvCxnSpPr>
            <p:nvPr/>
          </p:nvCxnSpPr>
          <p:spPr>
            <a:xfrm flipH="1">
              <a:off x="-466864" y="4420426"/>
              <a:ext cx="139417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B340043-5C01-4E79-B1E5-B13266AFD9B9}"/>
                </a:ext>
              </a:extLst>
            </p:cNvPr>
            <p:cNvSpPr txBox="1"/>
            <p:nvPr/>
          </p:nvSpPr>
          <p:spPr>
            <a:xfrm>
              <a:off x="59161" y="441138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CB6C6A-C7A6-4C6E-BA73-D33409C49E07}"/>
              </a:ext>
            </a:extLst>
          </p:cNvPr>
          <p:cNvGrpSpPr/>
          <p:nvPr/>
        </p:nvGrpSpPr>
        <p:grpSpPr>
          <a:xfrm>
            <a:off x="3280269" y="5445224"/>
            <a:ext cx="304892" cy="792594"/>
            <a:chOff x="490933" y="4116234"/>
            <a:chExt cx="304892" cy="792594"/>
          </a:xfrm>
        </p:grpSpPr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A5729E21-C838-4D1F-B026-B183688D9011}"/>
                </a:ext>
              </a:extLst>
            </p:cNvPr>
            <p:cNvCxnSpPr>
              <a:cxnSpLocks/>
              <a:stCxn id="77" idx="4"/>
              <a:endCxn id="81" idx="0"/>
            </p:cNvCxnSpPr>
            <p:nvPr/>
          </p:nvCxnSpPr>
          <p:spPr>
            <a:xfrm>
              <a:off x="771105" y="4116234"/>
              <a:ext cx="0" cy="7925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12467F0-E54A-4EA6-BC27-6800E72888D4}"/>
                </a:ext>
              </a:extLst>
            </p:cNvPr>
            <p:cNvSpPr txBox="1"/>
            <p:nvPr/>
          </p:nvSpPr>
          <p:spPr>
            <a:xfrm>
              <a:off x="490933" y="430699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3DFB977-6909-47BD-B30B-2E5B9955489B}"/>
              </a:ext>
            </a:extLst>
          </p:cNvPr>
          <p:cNvGrpSpPr/>
          <p:nvPr/>
        </p:nvGrpSpPr>
        <p:grpSpPr>
          <a:xfrm>
            <a:off x="2038977" y="5985838"/>
            <a:ext cx="1394171" cy="338554"/>
            <a:chOff x="-644180" y="4335842"/>
            <a:chExt cx="1394171" cy="338554"/>
          </a:xfrm>
        </p:grpSpPr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8F6C98B8-8FE9-4210-951C-ABF64E3F6CC0}"/>
                </a:ext>
              </a:extLst>
            </p:cNvPr>
            <p:cNvCxnSpPr>
              <a:cxnSpLocks/>
              <a:stCxn id="80" idx="7"/>
              <a:endCxn id="81" idx="1"/>
            </p:cNvCxnSpPr>
            <p:nvPr/>
          </p:nvCxnSpPr>
          <p:spPr>
            <a:xfrm>
              <a:off x="-644180" y="4640549"/>
              <a:ext cx="139417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2E2A3E9F-6397-461F-B54A-337E08E0F8ED}"/>
                </a:ext>
              </a:extLst>
            </p:cNvPr>
            <p:cNvSpPr txBox="1"/>
            <p:nvPr/>
          </p:nvSpPr>
          <p:spPr>
            <a:xfrm>
              <a:off x="4039" y="433584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03A621F-6FC0-44DF-B0DE-C44895F6118E}"/>
              </a:ext>
            </a:extLst>
          </p:cNvPr>
          <p:cNvGrpSpPr/>
          <p:nvPr/>
        </p:nvGrpSpPr>
        <p:grpSpPr>
          <a:xfrm>
            <a:off x="1842103" y="5445224"/>
            <a:ext cx="304892" cy="792594"/>
            <a:chOff x="-748747" y="4037516"/>
            <a:chExt cx="304892" cy="792594"/>
          </a:xfrm>
        </p:grpSpPr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2075BC53-497B-4C44-8338-7ADF26FCC564}"/>
                </a:ext>
              </a:extLst>
            </p:cNvPr>
            <p:cNvCxnSpPr>
              <a:cxnSpLocks/>
              <a:stCxn id="80" idx="0"/>
              <a:endCxn id="78" idx="4"/>
            </p:cNvCxnSpPr>
            <p:nvPr/>
          </p:nvCxnSpPr>
          <p:spPr>
            <a:xfrm flipV="1">
              <a:off x="-679166" y="4037516"/>
              <a:ext cx="0" cy="7925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25E7E5F2-60C2-4319-92A3-FEF91B6352F4}"/>
                </a:ext>
              </a:extLst>
            </p:cNvPr>
            <p:cNvSpPr txBox="1"/>
            <p:nvPr/>
          </p:nvSpPr>
          <p:spPr>
            <a:xfrm>
              <a:off x="-748747" y="428949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05240533-561A-4B7E-A676-2E19F067D050}"/>
              </a:ext>
            </a:extLst>
          </p:cNvPr>
          <p:cNvGrpSpPr/>
          <p:nvPr/>
        </p:nvGrpSpPr>
        <p:grpSpPr>
          <a:xfrm>
            <a:off x="2038977" y="6474822"/>
            <a:ext cx="1394171" cy="338554"/>
            <a:chOff x="-3024757" y="4850443"/>
            <a:chExt cx="1394171" cy="338554"/>
          </a:xfrm>
        </p:grpSpPr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FEF486D7-0860-478A-8707-1EF628ACDB48}"/>
                </a:ext>
              </a:extLst>
            </p:cNvPr>
            <p:cNvCxnSpPr>
              <a:cxnSpLocks/>
              <a:stCxn id="81" idx="3"/>
              <a:endCxn id="80" idx="5"/>
            </p:cNvCxnSpPr>
            <p:nvPr/>
          </p:nvCxnSpPr>
          <p:spPr>
            <a:xfrm flipH="1">
              <a:off x="-3024757" y="4920752"/>
              <a:ext cx="139417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11DBB1F-A728-4A96-976B-FDF035701B90}"/>
                </a:ext>
              </a:extLst>
            </p:cNvPr>
            <p:cNvSpPr txBox="1"/>
            <p:nvPr/>
          </p:nvSpPr>
          <p:spPr>
            <a:xfrm>
              <a:off x="-2428447" y="4850443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2CB84D7-29AC-4A3F-894F-2F98EB5C45F7}"/>
              </a:ext>
            </a:extLst>
          </p:cNvPr>
          <p:cNvGrpSpPr/>
          <p:nvPr/>
        </p:nvGrpSpPr>
        <p:grpSpPr>
          <a:xfrm>
            <a:off x="3645405" y="5392497"/>
            <a:ext cx="304892" cy="898048"/>
            <a:chOff x="-1668403" y="3840472"/>
            <a:chExt cx="304892" cy="898048"/>
          </a:xfrm>
        </p:grpSpPr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00B11B20-EFA0-4389-B2F8-6E1298E20404}"/>
                </a:ext>
              </a:extLst>
            </p:cNvPr>
            <p:cNvCxnSpPr>
              <a:cxnSpLocks/>
              <a:stCxn id="81" idx="7"/>
              <a:endCxn id="77" idx="5"/>
            </p:cNvCxnSpPr>
            <p:nvPr/>
          </p:nvCxnSpPr>
          <p:spPr>
            <a:xfrm flipV="1">
              <a:off x="-1626074" y="3840472"/>
              <a:ext cx="0" cy="8980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D28FBFDD-0D29-4FA5-B7BF-F7087349B347}"/>
                </a:ext>
              </a:extLst>
            </p:cNvPr>
            <p:cNvSpPr txBox="1"/>
            <p:nvPr/>
          </p:nvSpPr>
          <p:spPr>
            <a:xfrm>
              <a:off x="-1668403" y="4120219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" name="表格 95">
                <a:extLst>
                  <a:ext uri="{FF2B5EF4-FFF2-40B4-BE49-F238E27FC236}">
                    <a16:creationId xmlns:a16="http://schemas.microsoft.com/office/drawing/2014/main" id="{52A9BB37-333D-4D4F-A794-0F7B149DB88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17061" y="2301785"/>
              <a:ext cx="3574108" cy="18604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527">
                      <a:extLst>
                        <a:ext uri="{9D8B030D-6E8A-4147-A177-3AD203B41FA5}">
                          <a16:colId xmlns:a16="http://schemas.microsoft.com/office/drawing/2014/main" val="4192733360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3416008631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1892838779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25058694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8447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{0,3}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{1,6}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{2,5}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1696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{1,6}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{0,3}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{4,7}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592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{2,5}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{4,7}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{0,3}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214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{4,7}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{2,5}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{1,6}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657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" name="表格 95">
                <a:extLst>
                  <a:ext uri="{FF2B5EF4-FFF2-40B4-BE49-F238E27FC236}">
                    <a16:creationId xmlns:a16="http://schemas.microsoft.com/office/drawing/2014/main" id="{52A9BB37-333D-4D4F-A794-0F7B149DB8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6522431"/>
                  </p:ext>
                </p:extLst>
              </p:nvPr>
            </p:nvGraphicFramePr>
            <p:xfrm>
              <a:off x="5417061" y="2301785"/>
              <a:ext cx="3574108" cy="18604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527">
                      <a:extLst>
                        <a:ext uri="{9D8B030D-6E8A-4147-A177-3AD203B41FA5}">
                          <a16:colId xmlns:a16="http://schemas.microsoft.com/office/drawing/2014/main" val="4192733360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3416008631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1892838779"/>
                        </a:ext>
                      </a:extLst>
                    </a:gridCol>
                    <a:gridCol w="893527">
                      <a:extLst>
                        <a:ext uri="{9D8B030D-6E8A-4147-A177-3AD203B41FA5}">
                          <a16:colId xmlns:a16="http://schemas.microsoft.com/office/drawing/2014/main" val="2505869430"/>
                        </a:ext>
                      </a:extLst>
                    </a:gridCol>
                  </a:tblGrid>
                  <a:tr h="37712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680" t="-1613" r="-302721" b="-4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00680" t="-1613" r="-202721" b="-4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202055" t="-1613" r="-104110" b="-4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1613" r="-3401" b="-417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8447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{0,3}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{1,6}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{2,5}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1696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{1,6}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{0,3}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{4,7}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592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{2,5}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{4,7}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{0,3}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214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{4,7}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{2,5}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{1,6}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6573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EB803CF7-B0B3-4BBD-A572-54FC0DE1E960}"/>
              </a:ext>
            </a:extLst>
          </p:cNvPr>
          <p:cNvSpPr/>
          <p:nvPr/>
        </p:nvSpPr>
        <p:spPr>
          <a:xfrm>
            <a:off x="6372200" y="4653136"/>
            <a:ext cx="2592288" cy="288032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5800B548-0C1A-4905-A347-AA52DA14F35C}"/>
              </a:ext>
            </a:extLst>
          </p:cNvPr>
          <p:cNvSpPr/>
          <p:nvPr/>
        </p:nvSpPr>
        <p:spPr>
          <a:xfrm>
            <a:off x="6367983" y="5017967"/>
            <a:ext cx="2592288" cy="288032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9DFE6911-E910-4C38-8B52-0D6479F7EB2F}"/>
              </a:ext>
            </a:extLst>
          </p:cNvPr>
          <p:cNvSpPr/>
          <p:nvPr/>
        </p:nvSpPr>
        <p:spPr>
          <a:xfrm>
            <a:off x="6367983" y="5392503"/>
            <a:ext cx="2592288" cy="288032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AB513E9C-0370-4AED-A58E-5B5AC4311286}"/>
              </a:ext>
            </a:extLst>
          </p:cNvPr>
          <p:cNvSpPr/>
          <p:nvPr/>
        </p:nvSpPr>
        <p:spPr>
          <a:xfrm>
            <a:off x="6367983" y="5761228"/>
            <a:ext cx="2592288" cy="288032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1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1" grpId="0" animBg="1"/>
      <p:bldP spid="101" grpId="1" animBg="1"/>
      <p:bldP spid="102" grpId="0" animBg="1"/>
      <p:bldP spid="102" grpId="1" animBg="1"/>
      <p:bldP spid="106" grpId="0" animBg="1"/>
      <p:bldP spid="106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第三章作业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8">
                <a:extLst>
                  <a:ext uri="{FF2B5EF4-FFF2-40B4-BE49-F238E27FC236}">
                    <a16:creationId xmlns:a16="http://schemas.microsoft.com/office/drawing/2014/main" id="{52C5DA37-381D-492D-979A-01C54959B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3755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作业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3-1】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正规式：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(0|1)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101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01675">
                  <a:lnSpc>
                    <a:spcPct val="150000"/>
                  </a:lnSpc>
                  <a:spcBef>
                    <a:spcPct val="20000"/>
                  </a:spcBef>
                  <a:buClrTx/>
                  <a:buAutoNum type="arabicParenBoth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，要求每条弧上或为单个字符，或为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ε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>
                  <a:lnSpc>
                    <a:spcPct val="150000"/>
                  </a:lnSpc>
                  <a:spcBef>
                    <a:spcPct val="20000"/>
                  </a:spcBef>
                  <a:buClrTx/>
                  <a:buAutoNum type="arabicParenBoth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确定化。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>
                  <a:lnSpc>
                    <a:spcPct val="150000"/>
                  </a:lnSpc>
                  <a:spcBef>
                    <a:spcPct val="20000"/>
                  </a:spcBef>
                  <a:buClrTx/>
                  <a:buAutoNum type="arabicParenBoth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最小化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作业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3-2】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正规式：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(01|10)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01675">
                  <a:lnSpc>
                    <a:spcPct val="150000"/>
                  </a:lnSpc>
                  <a:spcBef>
                    <a:spcPct val="20000"/>
                  </a:spcBef>
                  <a:buClrTx/>
                  <a:buAutoNum type="arabicParenBoth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，要求每条弧上或为单个字符，或为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ε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>
                  <a:lnSpc>
                    <a:spcPct val="150000"/>
                  </a:lnSpc>
                  <a:spcBef>
                    <a:spcPct val="20000"/>
                  </a:spcBef>
                  <a:buClrTx/>
                  <a:buAutoNum type="arabicParenBoth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确定化。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>
                  <a:lnSpc>
                    <a:spcPct val="150000"/>
                  </a:lnSpc>
                  <a:spcBef>
                    <a:spcPct val="20000"/>
                  </a:spcBef>
                  <a:buClrTx/>
                  <a:buAutoNum type="arabicParenBoth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最小化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8">
                <a:extLst>
                  <a:ext uri="{FF2B5EF4-FFF2-40B4-BE49-F238E27FC236}">
                    <a16:creationId xmlns:a16="http://schemas.microsoft.com/office/drawing/2014/main" id="{52C5DA37-381D-492D-979A-01C54959B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3755002"/>
              </a:xfrm>
              <a:prstGeom prst="rect">
                <a:avLst/>
              </a:prstGeom>
              <a:blipFill>
                <a:blip r:embed="rId3"/>
                <a:stretch>
                  <a:fillRect l="-551" b="-16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199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39896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正规式与有限自动机的等价性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正规式与有限自动机的等价性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正规式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有限自动机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的等价性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对任何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，都存在一个正规式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对任何正规式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，都存在一个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446678"/>
              </a:xfrm>
              <a:prstGeom prst="rect">
                <a:avLst/>
              </a:prstGeom>
              <a:blipFill>
                <a:blip r:embed="rId3"/>
                <a:stretch>
                  <a:fillRect l="-619" b="-5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02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22FDF0-A783-423E-BF1E-341A92FBC63C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33767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正规式与有限自动机的等价性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2388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）初态终态唯一化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的状态转换图上增加两个结点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弧连接到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的所有初态结点；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的所有终态结点用</a:t>
                </a:r>
                <a14:m>
                  <m:oMath xmlns:m="http://schemas.openxmlformats.org/officeDocument/2006/math">
                    <m:r>
                      <a:rPr lang="zh-CN" altLang="en-US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弧连接到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形成的新的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，它只有一个初态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和一个终态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，显然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2388474"/>
              </a:xfrm>
              <a:prstGeom prst="rect">
                <a:avLst/>
              </a:prstGeom>
              <a:blipFill>
                <a:blip r:embed="rId4"/>
                <a:stretch>
                  <a:fillRect l="-688" r="-138" b="-3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8183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正规式与有限自动机的等价性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975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）合并状态，使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只剩初态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、终态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这两个状态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反复利用以下规则替换。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975780"/>
              </a:xfrm>
              <a:prstGeom prst="rect">
                <a:avLst/>
              </a:prstGeom>
              <a:blipFill>
                <a:blip r:embed="rId4"/>
                <a:stretch>
                  <a:fillRect l="-688" b="-93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06CAFEE7-C077-47BB-83A0-15D66462405D}"/>
              </a:ext>
            </a:extLst>
          </p:cNvPr>
          <p:cNvGrpSpPr/>
          <p:nvPr/>
        </p:nvGrpSpPr>
        <p:grpSpPr>
          <a:xfrm>
            <a:off x="1070736" y="2276872"/>
            <a:ext cx="6634560" cy="568009"/>
            <a:chOff x="1070736" y="2276872"/>
            <a:chExt cx="6634560" cy="568009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42DA0416-86DF-40F1-934D-74F64923C71C}"/>
                </a:ext>
              </a:extLst>
            </p:cNvPr>
            <p:cNvSpPr/>
            <p:nvPr/>
          </p:nvSpPr>
          <p:spPr>
            <a:xfrm>
              <a:off x="4789041" y="2484841"/>
              <a:ext cx="704365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B12106F-40F1-4F97-ACBB-C6678087D6CB}"/>
                </a:ext>
              </a:extLst>
            </p:cNvPr>
            <p:cNvGrpSpPr/>
            <p:nvPr/>
          </p:nvGrpSpPr>
          <p:grpSpPr>
            <a:xfrm>
              <a:off x="1070736" y="2310347"/>
              <a:ext cx="3497300" cy="534534"/>
              <a:chOff x="4322091" y="2286427"/>
              <a:chExt cx="3497300" cy="534534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6F955AEA-0BBD-4BE8-BCE7-3C50EF713AA4}"/>
                  </a:ext>
                </a:extLst>
              </p:cNvPr>
              <p:cNvSpPr/>
              <p:nvPr/>
            </p:nvSpPr>
            <p:spPr>
              <a:xfrm>
                <a:off x="4322091" y="246092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39591045-89C5-4FA2-92A2-756D88623FCB}"/>
                      </a:ext>
                    </a:extLst>
                  </p:cNvPr>
                  <p:cNvSpPr txBox="1"/>
                  <p:nvPr/>
                </p:nvSpPr>
                <p:spPr>
                  <a:xfrm>
                    <a:off x="5139704" y="2286427"/>
                    <a:ext cx="43691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39591045-89C5-4FA2-92A2-756D88623F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9704" y="2286427"/>
                    <a:ext cx="436914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D75B3F7-793D-4123-94A2-52A9C10DEE93}"/>
                  </a:ext>
                </a:extLst>
              </p:cNvPr>
              <p:cNvSpPr/>
              <p:nvPr/>
            </p:nvSpPr>
            <p:spPr>
              <a:xfrm>
                <a:off x="5940152" y="246092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A5894814-01F7-40C9-BE30-EF6047C950DB}"/>
                  </a:ext>
                </a:extLst>
              </p:cNvPr>
              <p:cNvCxnSpPr>
                <a:cxnSpLocks/>
                <a:stCxn id="14" idx="6"/>
                <a:endCxn id="16" idx="2"/>
              </p:cNvCxnSpPr>
              <p:nvPr/>
            </p:nvCxnSpPr>
            <p:spPr>
              <a:xfrm>
                <a:off x="4682131" y="2640941"/>
                <a:ext cx="125802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FF944634-53FB-4CF2-8191-62C9F823C1A6}"/>
                  </a:ext>
                </a:extLst>
              </p:cNvPr>
              <p:cNvSpPr/>
              <p:nvPr/>
            </p:nvSpPr>
            <p:spPr>
              <a:xfrm>
                <a:off x="7459351" y="246092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A1CE0AA1-D641-4834-9B4E-17729D205A56}"/>
                  </a:ext>
                </a:extLst>
              </p:cNvPr>
              <p:cNvCxnSpPr>
                <a:cxnSpLocks/>
                <a:stCxn id="16" idx="6"/>
                <a:endCxn id="18" idx="2"/>
              </p:cNvCxnSpPr>
              <p:nvPr/>
            </p:nvCxnSpPr>
            <p:spPr>
              <a:xfrm>
                <a:off x="6300192" y="2640941"/>
                <a:ext cx="11591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A2A3BC1A-2DD0-44A8-93D8-50414BC9D84B}"/>
                      </a:ext>
                    </a:extLst>
                  </p:cNvPr>
                  <p:cNvSpPr txBox="1"/>
                  <p:nvPr/>
                </p:nvSpPr>
                <p:spPr>
                  <a:xfrm>
                    <a:off x="6640218" y="2296001"/>
                    <a:ext cx="44165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A2A3BC1A-2DD0-44A8-93D8-50414BC9D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0218" y="2296001"/>
                    <a:ext cx="441659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F2AE206-13A7-4863-AAA1-DB19F94A4B24}"/>
                </a:ext>
              </a:extLst>
            </p:cNvPr>
            <p:cNvGrpSpPr/>
            <p:nvPr/>
          </p:nvGrpSpPr>
          <p:grpSpPr>
            <a:xfrm>
              <a:off x="5727195" y="2276872"/>
              <a:ext cx="1978101" cy="544403"/>
              <a:chOff x="1105865" y="2276558"/>
              <a:chExt cx="1978101" cy="544403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75ACF08B-912E-4D3B-9D41-D4114FECF82E}"/>
                  </a:ext>
                </a:extLst>
              </p:cNvPr>
              <p:cNvSpPr/>
              <p:nvPr/>
            </p:nvSpPr>
            <p:spPr>
              <a:xfrm>
                <a:off x="1105865" y="246092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568C141-1AE6-4D77-9632-B355FCFA1A12}"/>
                  </a:ext>
                </a:extLst>
              </p:cNvPr>
              <p:cNvSpPr/>
              <p:nvPr/>
            </p:nvSpPr>
            <p:spPr>
              <a:xfrm>
                <a:off x="2723926" y="246092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192A41FE-9AC0-4555-8A43-FEAEA01B5A8D}"/>
                  </a:ext>
                </a:extLst>
              </p:cNvPr>
              <p:cNvCxnSpPr>
                <a:cxnSpLocks/>
                <a:stCxn id="6" idx="6"/>
                <a:endCxn id="9" idx="2"/>
              </p:cNvCxnSpPr>
              <p:nvPr/>
            </p:nvCxnSpPr>
            <p:spPr>
              <a:xfrm>
                <a:off x="1465905" y="2640941"/>
                <a:ext cx="125802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42DBF65B-5A70-4587-A2CE-B752632F9C07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511" y="2276558"/>
                    <a:ext cx="63299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42DBF65B-5A70-4587-A2CE-B752632F9C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511" y="2276558"/>
                    <a:ext cx="632994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460E589-72FA-4C23-A6D6-BC8E9D0609AA}"/>
              </a:ext>
            </a:extLst>
          </p:cNvPr>
          <p:cNvGrpSpPr/>
          <p:nvPr/>
        </p:nvGrpSpPr>
        <p:grpSpPr>
          <a:xfrm>
            <a:off x="1070736" y="3351054"/>
            <a:ext cx="6634560" cy="857128"/>
            <a:chOff x="1070736" y="3351054"/>
            <a:chExt cx="6634560" cy="857128"/>
          </a:xfrm>
        </p:grpSpPr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A3AD15E7-FD42-4419-8DC9-A97C29B78AAD}"/>
                </a:ext>
              </a:extLst>
            </p:cNvPr>
            <p:cNvSpPr/>
            <p:nvPr/>
          </p:nvSpPr>
          <p:spPr>
            <a:xfrm>
              <a:off x="4789041" y="3617896"/>
              <a:ext cx="704365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C412410D-A3E7-4E91-8D1C-59D7ACEE68AD}"/>
                </a:ext>
              </a:extLst>
            </p:cNvPr>
            <p:cNvGrpSpPr/>
            <p:nvPr/>
          </p:nvGrpSpPr>
          <p:grpSpPr>
            <a:xfrm>
              <a:off x="1070736" y="3351054"/>
              <a:ext cx="3497300" cy="857128"/>
              <a:chOff x="4311967" y="3427632"/>
              <a:chExt cx="3497300" cy="857128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36A9895-48D1-4827-98B2-C2346E4A8DE2}"/>
                  </a:ext>
                </a:extLst>
              </p:cNvPr>
              <p:cNvSpPr/>
              <p:nvPr/>
            </p:nvSpPr>
            <p:spPr>
              <a:xfrm>
                <a:off x="4311967" y="3680062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05E7606F-670F-42EA-BC15-08171DA51CC1}"/>
                  </a:ext>
                </a:extLst>
              </p:cNvPr>
              <p:cNvSpPr/>
              <p:nvPr/>
            </p:nvSpPr>
            <p:spPr>
              <a:xfrm>
                <a:off x="7449227" y="3680062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连接符: 曲线 31">
                <a:extLst>
                  <a:ext uri="{FF2B5EF4-FFF2-40B4-BE49-F238E27FC236}">
                    <a16:creationId xmlns:a16="http://schemas.microsoft.com/office/drawing/2014/main" id="{067D94E7-D124-4F7C-86EA-6AB25F56FF74}"/>
                  </a:ext>
                </a:extLst>
              </p:cNvPr>
              <p:cNvCxnSpPr>
                <a:cxnSpLocks/>
                <a:stCxn id="28" idx="7"/>
                <a:endCxn id="30" idx="1"/>
              </p:cNvCxnSpPr>
              <p:nvPr/>
            </p:nvCxnSpPr>
            <p:spPr>
              <a:xfrm rot="5400000" flipH="1" flipV="1">
                <a:off x="6060617" y="2291452"/>
                <a:ext cx="12700" cy="2882674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连接符: 曲线 32">
                <a:extLst>
                  <a:ext uri="{FF2B5EF4-FFF2-40B4-BE49-F238E27FC236}">
                    <a16:creationId xmlns:a16="http://schemas.microsoft.com/office/drawing/2014/main" id="{4CB474BE-857E-4EF3-8B6B-F0FEF0B5798F}"/>
                  </a:ext>
                </a:extLst>
              </p:cNvPr>
              <p:cNvCxnSpPr>
                <a:cxnSpLocks/>
                <a:stCxn id="28" idx="5"/>
                <a:endCxn id="30" idx="3"/>
              </p:cNvCxnSpPr>
              <p:nvPr/>
            </p:nvCxnSpPr>
            <p:spPr>
              <a:xfrm rot="16200000" flipH="1">
                <a:off x="6060617" y="2546038"/>
                <a:ext cx="12700" cy="2882674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5B7528A7-A659-4DBE-B141-14ACD4499022}"/>
                      </a:ext>
                    </a:extLst>
                  </p:cNvPr>
                  <p:cNvSpPr txBox="1"/>
                  <p:nvPr/>
                </p:nvSpPr>
                <p:spPr>
                  <a:xfrm>
                    <a:off x="5878148" y="3427632"/>
                    <a:ext cx="43691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5B7528A7-A659-4DBE-B141-14ACD44990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8148" y="3427632"/>
                    <a:ext cx="436914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EF3B7B1C-F303-4AED-A2E0-2F96176DDBE5}"/>
                      </a:ext>
                    </a:extLst>
                  </p:cNvPr>
                  <p:cNvSpPr txBox="1"/>
                  <p:nvPr/>
                </p:nvSpPr>
                <p:spPr>
                  <a:xfrm>
                    <a:off x="5875775" y="3946206"/>
                    <a:ext cx="44165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EF3B7B1C-F303-4AED-A2E0-2F96176DDB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5775" y="3946206"/>
                    <a:ext cx="441659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A315209-233C-4D7B-9345-8ABD4895F6B6}"/>
                </a:ext>
              </a:extLst>
            </p:cNvPr>
            <p:cNvGrpSpPr/>
            <p:nvPr/>
          </p:nvGrpSpPr>
          <p:grpSpPr>
            <a:xfrm>
              <a:off x="5727195" y="3429000"/>
              <a:ext cx="1978101" cy="545277"/>
              <a:chOff x="1115616" y="3494825"/>
              <a:chExt cx="1978101" cy="545277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BA745C-8F77-4278-8088-9EE19C8787B7}"/>
                  </a:ext>
                </a:extLst>
              </p:cNvPr>
              <p:cNvSpPr/>
              <p:nvPr/>
            </p:nvSpPr>
            <p:spPr>
              <a:xfrm>
                <a:off x="1115616" y="3680062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C0DC6B6-31E8-41C4-8455-F37AC6D908A6}"/>
                  </a:ext>
                </a:extLst>
              </p:cNvPr>
              <p:cNvSpPr/>
              <p:nvPr/>
            </p:nvSpPr>
            <p:spPr>
              <a:xfrm>
                <a:off x="2733677" y="3680062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65A2E85B-DD18-4C6E-9D32-16C95ACC828F}"/>
                  </a:ext>
                </a:extLst>
              </p:cNvPr>
              <p:cNvCxnSpPr>
                <a:cxnSpLocks/>
                <a:stCxn id="21" idx="6"/>
                <a:endCxn id="23" idx="2"/>
              </p:cNvCxnSpPr>
              <p:nvPr/>
            </p:nvCxnSpPr>
            <p:spPr>
              <a:xfrm>
                <a:off x="1475656" y="3860082"/>
                <a:ext cx="125802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F662B34C-7570-445C-99C3-3FC327402094}"/>
                      </a:ext>
                    </a:extLst>
                  </p:cNvPr>
                  <p:cNvSpPr txBox="1"/>
                  <p:nvPr/>
                </p:nvSpPr>
                <p:spPr>
                  <a:xfrm>
                    <a:off x="1790876" y="3494825"/>
                    <a:ext cx="69871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F662B34C-7570-445C-99C3-3FC327402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0876" y="3494825"/>
                    <a:ext cx="698717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801A1AA-D1CC-4CFA-AD7B-126B53728AD0}"/>
              </a:ext>
            </a:extLst>
          </p:cNvPr>
          <p:cNvGrpSpPr/>
          <p:nvPr/>
        </p:nvGrpSpPr>
        <p:grpSpPr>
          <a:xfrm>
            <a:off x="1070736" y="4714355"/>
            <a:ext cx="6634560" cy="1047435"/>
            <a:chOff x="1070736" y="4714355"/>
            <a:chExt cx="6634560" cy="1047435"/>
          </a:xfrm>
        </p:grpSpPr>
        <p:sp>
          <p:nvSpPr>
            <p:cNvPr id="39" name="箭头: 右 38">
              <a:extLst>
                <a:ext uri="{FF2B5EF4-FFF2-40B4-BE49-F238E27FC236}">
                  <a16:creationId xmlns:a16="http://schemas.microsoft.com/office/drawing/2014/main" id="{1AB74323-2FAB-422E-86D8-63B93E2502C6}"/>
                </a:ext>
              </a:extLst>
            </p:cNvPr>
            <p:cNvSpPr/>
            <p:nvPr/>
          </p:nvSpPr>
          <p:spPr>
            <a:xfrm>
              <a:off x="4789041" y="4879824"/>
              <a:ext cx="704365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E859B48-FA69-499F-9072-A71AB3A19F97}"/>
                </a:ext>
              </a:extLst>
            </p:cNvPr>
            <p:cNvGrpSpPr/>
            <p:nvPr/>
          </p:nvGrpSpPr>
          <p:grpSpPr>
            <a:xfrm>
              <a:off x="1070736" y="4714355"/>
              <a:ext cx="3497300" cy="1047435"/>
              <a:chOff x="4322091" y="4799745"/>
              <a:chExt cx="3497300" cy="1047435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61C5B0CA-D0BA-4207-AFE3-00C268B7EB86}"/>
                  </a:ext>
                </a:extLst>
              </p:cNvPr>
              <p:cNvSpPr/>
              <p:nvPr/>
            </p:nvSpPr>
            <p:spPr>
              <a:xfrm>
                <a:off x="4322091" y="4958279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7423B4B6-B1CF-4E91-BF19-93ACF4EF9F6D}"/>
                  </a:ext>
                </a:extLst>
              </p:cNvPr>
              <p:cNvSpPr/>
              <p:nvPr/>
            </p:nvSpPr>
            <p:spPr>
              <a:xfrm>
                <a:off x="5940152" y="4958279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41D0090B-0094-4906-A0B0-E8BC48B38F3C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>
                <a:off x="4682131" y="5138299"/>
                <a:ext cx="125802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95DC173-A658-4571-BF31-6DA40528B9C1}"/>
                  </a:ext>
                </a:extLst>
              </p:cNvPr>
              <p:cNvSpPr/>
              <p:nvPr/>
            </p:nvSpPr>
            <p:spPr>
              <a:xfrm>
                <a:off x="7459351" y="4958279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2CC68F9B-E4ED-4FE7-9949-31055B0FA403}"/>
                  </a:ext>
                </a:extLst>
              </p:cNvPr>
              <p:cNvCxnSpPr>
                <a:cxnSpLocks/>
                <a:stCxn id="42" idx="6"/>
                <a:endCxn id="44" idx="2"/>
              </p:cNvCxnSpPr>
              <p:nvPr/>
            </p:nvCxnSpPr>
            <p:spPr>
              <a:xfrm>
                <a:off x="6300192" y="5138299"/>
                <a:ext cx="11591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连接符: 曲线 45">
                <a:extLst>
                  <a:ext uri="{FF2B5EF4-FFF2-40B4-BE49-F238E27FC236}">
                    <a16:creationId xmlns:a16="http://schemas.microsoft.com/office/drawing/2014/main" id="{44CDEEBA-2811-4D0F-9183-6D6B2A69515C}"/>
                  </a:ext>
                </a:extLst>
              </p:cNvPr>
              <p:cNvCxnSpPr>
                <a:cxnSpLocks/>
                <a:stCxn id="42" idx="3"/>
                <a:endCxn id="42" idx="5"/>
              </p:cNvCxnSpPr>
              <p:nvPr/>
            </p:nvCxnSpPr>
            <p:spPr>
              <a:xfrm rot="16200000" flipH="1">
                <a:off x="6120172" y="5138299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C85F61B0-310E-4F2C-962E-FA572528F5AB}"/>
                      </a:ext>
                    </a:extLst>
                  </p:cNvPr>
                  <p:cNvSpPr txBox="1"/>
                  <p:nvPr/>
                </p:nvSpPr>
                <p:spPr>
                  <a:xfrm>
                    <a:off x="5090605" y="4799745"/>
                    <a:ext cx="43691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C85F61B0-310E-4F2C-962E-FA572528F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0605" y="4799745"/>
                    <a:ext cx="436914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7EC24909-F3A7-4615-803E-E53FF1DF69F9}"/>
                      </a:ext>
                    </a:extLst>
                  </p:cNvPr>
                  <p:cNvSpPr txBox="1"/>
                  <p:nvPr/>
                </p:nvSpPr>
                <p:spPr>
                  <a:xfrm>
                    <a:off x="6677841" y="4806680"/>
                    <a:ext cx="44165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7EC24909-F3A7-4615-803E-E53FF1DF69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7841" y="4806680"/>
                    <a:ext cx="441659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1A90D14F-D90E-4BED-A11B-00A36B38A733}"/>
                      </a:ext>
                    </a:extLst>
                  </p:cNvPr>
                  <p:cNvSpPr txBox="1"/>
                  <p:nvPr/>
                </p:nvSpPr>
                <p:spPr>
                  <a:xfrm>
                    <a:off x="5928718" y="5508626"/>
                    <a:ext cx="44165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1A90D14F-D90E-4BED-A11B-00A36B38A7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8718" y="5508626"/>
                    <a:ext cx="441659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183C293C-73C6-4F71-BB81-5A8393AEAB1B}"/>
                </a:ext>
              </a:extLst>
            </p:cNvPr>
            <p:cNvGrpSpPr/>
            <p:nvPr/>
          </p:nvGrpSpPr>
          <p:grpSpPr>
            <a:xfrm>
              <a:off x="5727195" y="4725144"/>
              <a:ext cx="1978101" cy="529317"/>
              <a:chOff x="1105865" y="4789002"/>
              <a:chExt cx="1978101" cy="529317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EE2EECC6-826C-4E6C-B05F-9EF5106F8ADE}"/>
                  </a:ext>
                </a:extLst>
              </p:cNvPr>
              <p:cNvSpPr/>
              <p:nvPr/>
            </p:nvSpPr>
            <p:spPr>
              <a:xfrm>
                <a:off x="1105865" y="4958279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6F1EA5B-DD09-4AE6-8C5C-70FA9C9B3929}"/>
                  </a:ext>
                </a:extLst>
              </p:cNvPr>
              <p:cNvSpPr/>
              <p:nvPr/>
            </p:nvSpPr>
            <p:spPr>
              <a:xfrm>
                <a:off x="2723926" y="4958279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685A8A69-3FDC-4F5D-9CB4-2619DC1D0708}"/>
                  </a:ext>
                </a:extLst>
              </p:cNvPr>
              <p:cNvCxnSpPr>
                <a:cxnSpLocks/>
                <a:stCxn id="34" idx="6"/>
                <a:endCxn id="36" idx="2"/>
              </p:cNvCxnSpPr>
              <p:nvPr/>
            </p:nvCxnSpPr>
            <p:spPr>
              <a:xfrm>
                <a:off x="1465905" y="5138299"/>
                <a:ext cx="125802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8A76BA77-EB90-4F9B-97AB-F2CE6DE7BA16}"/>
                      </a:ext>
                    </a:extLst>
                  </p:cNvPr>
                  <p:cNvSpPr txBox="1"/>
                  <p:nvPr/>
                </p:nvSpPr>
                <p:spPr>
                  <a:xfrm>
                    <a:off x="1702530" y="4789002"/>
                    <a:ext cx="85324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8A76BA77-EB90-4F9B-97AB-F2CE6DE7B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2530" y="4789002"/>
                    <a:ext cx="853246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053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直接转换为正规式是非常困难的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正规式与有限自动机的等价性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写出如下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的正规式</a:t>
                </a: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733B7296-4F66-4E32-8878-61B7D730FFBD}"/>
              </a:ext>
            </a:extLst>
          </p:cNvPr>
          <p:cNvGrpSpPr/>
          <p:nvPr/>
        </p:nvGrpSpPr>
        <p:grpSpPr>
          <a:xfrm>
            <a:off x="323621" y="1768670"/>
            <a:ext cx="3572305" cy="1694813"/>
            <a:chOff x="3099283" y="4865341"/>
            <a:chExt cx="3572305" cy="1694813"/>
          </a:xfrm>
        </p:grpSpPr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D7D9C851-1F79-4749-BCFE-EEBAF56034B9}"/>
                </a:ext>
              </a:extLst>
            </p:cNvPr>
            <p:cNvSpPr/>
            <p:nvPr/>
          </p:nvSpPr>
          <p:spPr>
            <a:xfrm>
              <a:off x="3491880" y="545486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9270DA28-85FC-4300-A072-F18100CE1E78}"/>
                </a:ext>
              </a:extLst>
            </p:cNvPr>
            <p:cNvSpPr/>
            <p:nvPr/>
          </p:nvSpPr>
          <p:spPr>
            <a:xfrm>
              <a:off x="4585913" y="497971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D45ACCBC-EC9C-44CB-84AF-968404E488EE}"/>
                </a:ext>
              </a:extLst>
            </p:cNvPr>
            <p:cNvSpPr/>
            <p:nvPr/>
          </p:nvSpPr>
          <p:spPr>
            <a:xfrm>
              <a:off x="5868144" y="5454865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箭头: 右 245">
              <a:extLst>
                <a:ext uri="{FF2B5EF4-FFF2-40B4-BE49-F238E27FC236}">
                  <a16:creationId xmlns:a16="http://schemas.microsoft.com/office/drawing/2014/main" id="{0DC6ECF1-8876-4FCA-933A-B400CE4AF80E}"/>
                </a:ext>
              </a:extLst>
            </p:cNvPr>
            <p:cNvSpPr/>
            <p:nvPr/>
          </p:nvSpPr>
          <p:spPr>
            <a:xfrm>
              <a:off x="3099283" y="5527506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C08E28BE-344C-4BD3-92FB-1BA269F343AE}"/>
                </a:ext>
              </a:extLst>
            </p:cNvPr>
            <p:cNvCxnSpPr>
              <a:cxnSpLocks/>
              <a:stCxn id="244" idx="3"/>
              <a:endCxn id="250" idx="1"/>
            </p:cNvCxnSpPr>
            <p:nvPr/>
          </p:nvCxnSpPr>
          <p:spPr>
            <a:xfrm>
              <a:off x="4638640" y="5287031"/>
              <a:ext cx="0" cy="851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连接符: 曲线 247">
              <a:extLst>
                <a:ext uri="{FF2B5EF4-FFF2-40B4-BE49-F238E27FC236}">
                  <a16:creationId xmlns:a16="http://schemas.microsoft.com/office/drawing/2014/main" id="{0B0AED3E-9C53-42BF-AC0A-EE239CD90447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5400000" flipH="1" flipV="1">
              <a:off x="3954756" y="4853943"/>
              <a:ext cx="318067" cy="88377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0D40E07C-B0B7-44C6-B266-0FA7111E7CE1}"/>
                </a:ext>
              </a:extLst>
            </p:cNvPr>
            <p:cNvSpPr txBox="1"/>
            <p:nvPr/>
          </p:nvSpPr>
          <p:spPr>
            <a:xfrm>
              <a:off x="3851920" y="490857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椭圆 249">
              <a:extLst>
                <a:ext uri="{FF2B5EF4-FFF2-40B4-BE49-F238E27FC236}">
                  <a16:creationId xmlns:a16="http://schemas.microsoft.com/office/drawing/2014/main" id="{50DA7685-78C8-4493-94E6-08D2DD2C3F6A}"/>
                </a:ext>
              </a:extLst>
            </p:cNvPr>
            <p:cNvSpPr/>
            <p:nvPr/>
          </p:nvSpPr>
          <p:spPr>
            <a:xfrm>
              <a:off x="4585913" y="608573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连接符: 曲线 250">
              <a:extLst>
                <a:ext uri="{FF2B5EF4-FFF2-40B4-BE49-F238E27FC236}">
                  <a16:creationId xmlns:a16="http://schemas.microsoft.com/office/drawing/2014/main" id="{0FC46356-C129-437E-A9CE-D90029D27B9B}"/>
                </a:ext>
              </a:extLst>
            </p:cNvPr>
            <p:cNvCxnSpPr>
              <a:cxnSpLocks/>
              <a:stCxn id="243" idx="4"/>
              <a:endCxn id="250" idx="2"/>
            </p:cNvCxnSpPr>
            <p:nvPr/>
          </p:nvCxnSpPr>
          <p:spPr>
            <a:xfrm rot="16200000" flipH="1">
              <a:off x="3903480" y="5583324"/>
              <a:ext cx="450852" cy="91401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73C3BC2E-16B9-4CAA-B315-60A5E7054FB3}"/>
                </a:ext>
              </a:extLst>
            </p:cNvPr>
            <p:cNvSpPr txBox="1"/>
            <p:nvPr/>
          </p:nvSpPr>
          <p:spPr>
            <a:xfrm>
              <a:off x="3804944" y="610963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3" name="连接符: 曲线 252">
              <a:extLst>
                <a:ext uri="{FF2B5EF4-FFF2-40B4-BE49-F238E27FC236}">
                  <a16:creationId xmlns:a16="http://schemas.microsoft.com/office/drawing/2014/main" id="{01F20EA1-C4EE-41A5-90AC-FEE6448962F0}"/>
                </a:ext>
              </a:extLst>
            </p:cNvPr>
            <p:cNvCxnSpPr>
              <a:cxnSpLocks/>
              <a:stCxn id="244" idx="6"/>
              <a:endCxn id="245" idx="0"/>
            </p:cNvCxnSpPr>
            <p:nvPr/>
          </p:nvCxnSpPr>
          <p:spPr>
            <a:xfrm>
              <a:off x="4945953" y="5159738"/>
              <a:ext cx="1102211" cy="29512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FF2C415B-5502-4F90-9A81-7FC02E8F64F5}"/>
                </a:ext>
              </a:extLst>
            </p:cNvPr>
            <p:cNvCxnSpPr>
              <a:cxnSpLocks/>
              <a:stCxn id="250" idx="7"/>
              <a:endCxn id="244" idx="5"/>
            </p:cNvCxnSpPr>
            <p:nvPr/>
          </p:nvCxnSpPr>
          <p:spPr>
            <a:xfrm flipV="1">
              <a:off x="4893226" y="5287031"/>
              <a:ext cx="0" cy="851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B4972431-9CE5-4F90-BFB7-53C7852D4322}"/>
                </a:ext>
              </a:extLst>
            </p:cNvPr>
            <p:cNvSpPr txBox="1"/>
            <p:nvPr/>
          </p:nvSpPr>
          <p:spPr>
            <a:xfrm>
              <a:off x="5025378" y="486534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文本框 255">
              <a:extLst>
                <a:ext uri="{FF2B5EF4-FFF2-40B4-BE49-F238E27FC236}">
                  <a16:creationId xmlns:a16="http://schemas.microsoft.com/office/drawing/2014/main" id="{5379A488-0979-48B5-A30C-6C72EB5C88C9}"/>
                </a:ext>
              </a:extLst>
            </p:cNvPr>
            <p:cNvSpPr txBox="1"/>
            <p:nvPr/>
          </p:nvSpPr>
          <p:spPr>
            <a:xfrm>
              <a:off x="4397623" y="550737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7" name="连接符: 曲线 256">
              <a:extLst>
                <a:ext uri="{FF2B5EF4-FFF2-40B4-BE49-F238E27FC236}">
                  <a16:creationId xmlns:a16="http://schemas.microsoft.com/office/drawing/2014/main" id="{2A349887-4FC1-45FB-A83D-9C0D3038C570}"/>
                </a:ext>
              </a:extLst>
            </p:cNvPr>
            <p:cNvCxnSpPr>
              <a:cxnSpLocks/>
              <a:stCxn id="250" idx="6"/>
              <a:endCxn id="245" idx="4"/>
            </p:cNvCxnSpPr>
            <p:nvPr/>
          </p:nvCxnSpPr>
          <p:spPr>
            <a:xfrm flipV="1">
              <a:off x="4945953" y="5814905"/>
              <a:ext cx="1102211" cy="45085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文本框 257">
              <a:extLst>
                <a:ext uri="{FF2B5EF4-FFF2-40B4-BE49-F238E27FC236}">
                  <a16:creationId xmlns:a16="http://schemas.microsoft.com/office/drawing/2014/main" id="{A7C1B645-4CA7-490C-994D-304529F0A32C}"/>
                </a:ext>
              </a:extLst>
            </p:cNvPr>
            <p:cNvSpPr txBox="1"/>
            <p:nvPr/>
          </p:nvSpPr>
          <p:spPr>
            <a:xfrm>
              <a:off x="4865744" y="554347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D2CF2617-39E1-41B0-A7D0-5CB364AEF163}"/>
                </a:ext>
              </a:extLst>
            </p:cNvPr>
            <p:cNvSpPr txBox="1"/>
            <p:nvPr/>
          </p:nvSpPr>
          <p:spPr>
            <a:xfrm>
              <a:off x="5058618" y="622160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0" name="连接符: 曲线 259">
              <a:extLst>
                <a:ext uri="{FF2B5EF4-FFF2-40B4-BE49-F238E27FC236}">
                  <a16:creationId xmlns:a16="http://schemas.microsoft.com/office/drawing/2014/main" id="{0F61F16F-0378-4D1F-8734-433E9DD1061F}"/>
                </a:ext>
              </a:extLst>
            </p:cNvPr>
            <p:cNvCxnSpPr>
              <a:cxnSpLocks/>
              <a:stCxn id="245" idx="7"/>
              <a:endCxn id="245" idx="5"/>
            </p:cNvCxnSpPr>
            <p:nvPr/>
          </p:nvCxnSpPr>
          <p:spPr>
            <a:xfrm rot="16200000" flipH="1">
              <a:off x="6048164" y="5634885"/>
              <a:ext cx="254586" cy="12700"/>
            </a:xfrm>
            <a:prstGeom prst="curvedConnector5">
              <a:avLst>
                <a:gd name="adj1" fmla="val -51391"/>
                <a:gd name="adj2" fmla="val 1865071"/>
                <a:gd name="adj3" fmla="val 1491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连接符: 曲线 260">
              <a:extLst>
                <a:ext uri="{FF2B5EF4-FFF2-40B4-BE49-F238E27FC236}">
                  <a16:creationId xmlns:a16="http://schemas.microsoft.com/office/drawing/2014/main" id="{F92EC8CF-C68C-4D92-8299-86CDEB023AAB}"/>
                </a:ext>
              </a:extLst>
            </p:cNvPr>
            <p:cNvCxnSpPr>
              <a:cxnSpLocks/>
              <a:stCxn id="245" idx="1"/>
              <a:endCxn id="245" idx="3"/>
            </p:cNvCxnSpPr>
            <p:nvPr/>
          </p:nvCxnSpPr>
          <p:spPr>
            <a:xfrm rot="16200000" flipH="1">
              <a:off x="5793578" y="5634885"/>
              <a:ext cx="254586" cy="12700"/>
            </a:xfrm>
            <a:prstGeom prst="curvedConnector5">
              <a:avLst>
                <a:gd name="adj1" fmla="val -58168"/>
                <a:gd name="adj2" fmla="val -2267843"/>
                <a:gd name="adj3" fmla="val 14461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文本框 261">
              <a:extLst>
                <a:ext uri="{FF2B5EF4-FFF2-40B4-BE49-F238E27FC236}">
                  <a16:creationId xmlns:a16="http://schemas.microsoft.com/office/drawing/2014/main" id="{5A12D4BC-5F9A-4E7E-8498-818AB1A52C58}"/>
                </a:ext>
              </a:extLst>
            </p:cNvPr>
            <p:cNvSpPr txBox="1"/>
            <p:nvPr/>
          </p:nvSpPr>
          <p:spPr>
            <a:xfrm>
              <a:off x="5397236" y="543842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1F7693D7-D8A1-475F-88E0-BFE416D8CB45}"/>
                </a:ext>
              </a:extLst>
            </p:cNvPr>
            <p:cNvSpPr txBox="1"/>
            <p:nvPr/>
          </p:nvSpPr>
          <p:spPr>
            <a:xfrm>
              <a:off x="6355476" y="547635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" name="组合 378">
            <a:extLst>
              <a:ext uri="{FF2B5EF4-FFF2-40B4-BE49-F238E27FC236}">
                <a16:creationId xmlns:a16="http://schemas.microsoft.com/office/drawing/2014/main" id="{C6CF1FCC-DBA7-49E2-8B50-795D050F0B9B}"/>
              </a:ext>
            </a:extLst>
          </p:cNvPr>
          <p:cNvGrpSpPr/>
          <p:nvPr/>
        </p:nvGrpSpPr>
        <p:grpSpPr>
          <a:xfrm>
            <a:off x="4272424" y="1732577"/>
            <a:ext cx="4545019" cy="1694813"/>
            <a:chOff x="4272424" y="1732577"/>
            <a:chExt cx="4545019" cy="1694813"/>
          </a:xfrm>
        </p:grpSpPr>
        <p:sp>
          <p:nvSpPr>
            <p:cNvPr id="281" name="文本框 280">
              <a:extLst>
                <a:ext uri="{FF2B5EF4-FFF2-40B4-BE49-F238E27FC236}">
                  <a16:creationId xmlns:a16="http://schemas.microsoft.com/office/drawing/2014/main" id="{B126E266-3023-413A-9F0F-ED0A9BB205A4}"/>
                </a:ext>
              </a:extLst>
            </p:cNvPr>
            <p:cNvSpPr txBox="1"/>
            <p:nvPr/>
          </p:nvSpPr>
          <p:spPr>
            <a:xfrm>
              <a:off x="6854818" y="308883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8" name="组合 377">
              <a:extLst>
                <a:ext uri="{FF2B5EF4-FFF2-40B4-BE49-F238E27FC236}">
                  <a16:creationId xmlns:a16="http://schemas.microsoft.com/office/drawing/2014/main" id="{6EF5C577-A684-433A-BDBE-E49DE33CE5C0}"/>
                </a:ext>
              </a:extLst>
            </p:cNvPr>
            <p:cNvGrpSpPr/>
            <p:nvPr/>
          </p:nvGrpSpPr>
          <p:grpSpPr>
            <a:xfrm>
              <a:off x="4272424" y="1732577"/>
              <a:ext cx="4545019" cy="1582846"/>
              <a:chOff x="4272424" y="1732577"/>
              <a:chExt cx="4545019" cy="1582846"/>
            </a:xfrm>
          </p:grpSpPr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819EC4BB-E706-4282-8B58-22A0E7429B29}"/>
                  </a:ext>
                </a:extLst>
              </p:cNvPr>
              <p:cNvSpPr/>
              <p:nvPr/>
            </p:nvSpPr>
            <p:spPr>
              <a:xfrm>
                <a:off x="5288080" y="232210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1C5CBB62-957C-4790-9378-B4481990A49D}"/>
                  </a:ext>
                </a:extLst>
              </p:cNvPr>
              <p:cNvSpPr/>
              <p:nvPr/>
            </p:nvSpPr>
            <p:spPr>
              <a:xfrm>
                <a:off x="6382113" y="1846954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椭圆 266">
                <a:extLst>
                  <a:ext uri="{FF2B5EF4-FFF2-40B4-BE49-F238E27FC236}">
                    <a16:creationId xmlns:a16="http://schemas.microsoft.com/office/drawing/2014/main" id="{A04A0375-B71A-4629-B486-6D4A4FBDF50A}"/>
                  </a:ext>
                </a:extLst>
              </p:cNvPr>
              <p:cNvSpPr/>
              <p:nvPr/>
            </p:nvSpPr>
            <p:spPr>
              <a:xfrm>
                <a:off x="7664344" y="2322101"/>
                <a:ext cx="360040" cy="360040"/>
              </a:xfrm>
              <a:prstGeom prst="ellipse">
                <a:avLst/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箭头: 右 267">
                <a:extLst>
                  <a:ext uri="{FF2B5EF4-FFF2-40B4-BE49-F238E27FC236}">
                    <a16:creationId xmlns:a16="http://schemas.microsoft.com/office/drawing/2014/main" id="{7A6D0085-F5DF-40E4-83C6-95D18517C6EF}"/>
                  </a:ext>
                </a:extLst>
              </p:cNvPr>
              <p:cNvSpPr/>
              <p:nvPr/>
            </p:nvSpPr>
            <p:spPr>
              <a:xfrm>
                <a:off x="4272424" y="2389564"/>
                <a:ext cx="335323" cy="242380"/>
              </a:xfrm>
              <a:prstGeom prst="rightArrow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9" name="直接箭头连接符 268">
                <a:extLst>
                  <a:ext uri="{FF2B5EF4-FFF2-40B4-BE49-F238E27FC236}">
                    <a16:creationId xmlns:a16="http://schemas.microsoft.com/office/drawing/2014/main" id="{5F11F894-73EC-4AA1-BF5C-7F4B2A5FF9F1}"/>
                  </a:ext>
                </a:extLst>
              </p:cNvPr>
              <p:cNvCxnSpPr>
                <a:cxnSpLocks/>
                <a:stCxn id="266" idx="3"/>
                <a:endCxn id="272" idx="1"/>
              </p:cNvCxnSpPr>
              <p:nvPr/>
            </p:nvCxnSpPr>
            <p:spPr>
              <a:xfrm>
                <a:off x="6434840" y="2154267"/>
                <a:ext cx="0" cy="8514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连接符: 曲线 269">
                <a:extLst>
                  <a:ext uri="{FF2B5EF4-FFF2-40B4-BE49-F238E27FC236}">
                    <a16:creationId xmlns:a16="http://schemas.microsoft.com/office/drawing/2014/main" id="{02F012BC-7EC3-4E09-8AE1-4BD588E298A2}"/>
                  </a:ext>
                </a:extLst>
              </p:cNvPr>
              <p:cNvCxnSpPr>
                <a:cxnSpLocks/>
                <a:stCxn id="265" idx="0"/>
                <a:endCxn id="266" idx="2"/>
              </p:cNvCxnSpPr>
              <p:nvPr/>
            </p:nvCxnSpPr>
            <p:spPr>
              <a:xfrm rot="5400000" flipH="1" flipV="1">
                <a:off x="5777543" y="1717532"/>
                <a:ext cx="295127" cy="914013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E2105091-7C0E-4268-B5DA-DF227631E3E2}"/>
                  </a:ext>
                </a:extLst>
              </p:cNvPr>
              <p:cNvSpPr txBox="1"/>
              <p:nvPr/>
            </p:nvSpPr>
            <p:spPr>
              <a:xfrm>
                <a:off x="5648120" y="177581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椭圆 271">
                <a:extLst>
                  <a:ext uri="{FF2B5EF4-FFF2-40B4-BE49-F238E27FC236}">
                    <a16:creationId xmlns:a16="http://schemas.microsoft.com/office/drawing/2014/main" id="{3FC89EE9-03CC-4443-8104-29C2E1689A48}"/>
                  </a:ext>
                </a:extLst>
              </p:cNvPr>
              <p:cNvSpPr/>
              <p:nvPr/>
            </p:nvSpPr>
            <p:spPr>
              <a:xfrm>
                <a:off x="6382113" y="2952973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2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3" name="连接符: 曲线 272">
                <a:extLst>
                  <a:ext uri="{FF2B5EF4-FFF2-40B4-BE49-F238E27FC236}">
                    <a16:creationId xmlns:a16="http://schemas.microsoft.com/office/drawing/2014/main" id="{E32A22D6-5AFD-4AFD-8CE7-05F4DB80FA29}"/>
                  </a:ext>
                </a:extLst>
              </p:cNvPr>
              <p:cNvCxnSpPr>
                <a:cxnSpLocks/>
                <a:stCxn id="265" idx="4"/>
                <a:endCxn id="272" idx="2"/>
              </p:cNvCxnSpPr>
              <p:nvPr/>
            </p:nvCxnSpPr>
            <p:spPr>
              <a:xfrm rot="16200000" flipH="1">
                <a:off x="5699680" y="2450560"/>
                <a:ext cx="450852" cy="914013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F8A61C5B-A479-4F61-9258-A648CEDC8BCA}"/>
                  </a:ext>
                </a:extLst>
              </p:cNvPr>
              <p:cNvSpPr txBox="1"/>
              <p:nvPr/>
            </p:nvSpPr>
            <p:spPr>
              <a:xfrm>
                <a:off x="5601144" y="2976869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5" name="连接符: 曲线 274">
                <a:extLst>
                  <a:ext uri="{FF2B5EF4-FFF2-40B4-BE49-F238E27FC236}">
                    <a16:creationId xmlns:a16="http://schemas.microsoft.com/office/drawing/2014/main" id="{AC168D5A-BA12-45C5-9D92-A4E0CAA1B696}"/>
                  </a:ext>
                </a:extLst>
              </p:cNvPr>
              <p:cNvCxnSpPr>
                <a:cxnSpLocks/>
                <a:stCxn id="266" idx="6"/>
                <a:endCxn id="267" idx="1"/>
              </p:cNvCxnSpPr>
              <p:nvPr/>
            </p:nvCxnSpPr>
            <p:spPr>
              <a:xfrm>
                <a:off x="6742153" y="2026974"/>
                <a:ext cx="974918" cy="34785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箭头连接符 275">
                <a:extLst>
                  <a:ext uri="{FF2B5EF4-FFF2-40B4-BE49-F238E27FC236}">
                    <a16:creationId xmlns:a16="http://schemas.microsoft.com/office/drawing/2014/main" id="{A4B098C3-67B8-4DE9-BD6B-D9C4587B4321}"/>
                  </a:ext>
                </a:extLst>
              </p:cNvPr>
              <p:cNvCxnSpPr>
                <a:cxnSpLocks/>
                <a:stCxn id="272" idx="7"/>
                <a:endCxn id="266" idx="5"/>
              </p:cNvCxnSpPr>
              <p:nvPr/>
            </p:nvCxnSpPr>
            <p:spPr>
              <a:xfrm flipV="1">
                <a:off x="6689426" y="2154267"/>
                <a:ext cx="0" cy="8514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文本框 276">
                <a:extLst>
                  <a:ext uri="{FF2B5EF4-FFF2-40B4-BE49-F238E27FC236}">
                    <a16:creationId xmlns:a16="http://schemas.microsoft.com/office/drawing/2014/main" id="{0112CCB8-6782-4A3A-8423-1D60ED8925C6}"/>
                  </a:ext>
                </a:extLst>
              </p:cNvPr>
              <p:cNvSpPr txBox="1"/>
              <p:nvPr/>
            </p:nvSpPr>
            <p:spPr>
              <a:xfrm>
                <a:off x="6821578" y="1732577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3BC91225-4BF1-4424-B022-E2D92211ED73}"/>
                  </a:ext>
                </a:extLst>
              </p:cNvPr>
              <p:cNvSpPr txBox="1"/>
              <p:nvPr/>
            </p:nvSpPr>
            <p:spPr>
              <a:xfrm>
                <a:off x="6193823" y="2374614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9" name="连接符: 曲线 278">
                <a:extLst>
                  <a:ext uri="{FF2B5EF4-FFF2-40B4-BE49-F238E27FC236}">
                    <a16:creationId xmlns:a16="http://schemas.microsoft.com/office/drawing/2014/main" id="{242CCE62-FF33-4717-9C1E-507A0F7E8846}"/>
                  </a:ext>
                </a:extLst>
              </p:cNvPr>
              <p:cNvCxnSpPr>
                <a:cxnSpLocks/>
                <a:stCxn id="272" idx="6"/>
                <a:endCxn id="267" idx="3"/>
              </p:cNvCxnSpPr>
              <p:nvPr/>
            </p:nvCxnSpPr>
            <p:spPr>
              <a:xfrm flipV="1">
                <a:off x="6742153" y="2629414"/>
                <a:ext cx="974918" cy="503579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4A38479A-55BF-4A2F-BEFD-07A9A794FC4C}"/>
                  </a:ext>
                </a:extLst>
              </p:cNvPr>
              <p:cNvSpPr txBox="1"/>
              <p:nvPr/>
            </p:nvSpPr>
            <p:spPr>
              <a:xfrm>
                <a:off x="6661944" y="2410706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82" name="连接符: 曲线 281">
                <a:extLst>
                  <a:ext uri="{FF2B5EF4-FFF2-40B4-BE49-F238E27FC236}">
                    <a16:creationId xmlns:a16="http://schemas.microsoft.com/office/drawing/2014/main" id="{018A3F33-149B-40B3-A982-1B812773CD42}"/>
                  </a:ext>
                </a:extLst>
              </p:cNvPr>
              <p:cNvCxnSpPr>
                <a:cxnSpLocks/>
                <a:stCxn id="267" idx="0"/>
                <a:endCxn id="267" idx="7"/>
              </p:cNvCxnSpPr>
              <p:nvPr/>
            </p:nvCxnSpPr>
            <p:spPr>
              <a:xfrm rot="16200000" flipH="1">
                <a:off x="7881646" y="2284818"/>
                <a:ext cx="52727" cy="127293"/>
              </a:xfrm>
              <a:prstGeom prst="curvedConnector3">
                <a:avLst>
                  <a:gd name="adj1" fmla="val -43355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文本框 283">
                <a:extLst>
                  <a:ext uri="{FF2B5EF4-FFF2-40B4-BE49-F238E27FC236}">
                    <a16:creationId xmlns:a16="http://schemas.microsoft.com/office/drawing/2014/main" id="{989D5975-588F-4F45-935C-69449481ABE1}"/>
                  </a:ext>
                </a:extLst>
              </p:cNvPr>
              <p:cNvSpPr txBox="1"/>
              <p:nvPr/>
            </p:nvSpPr>
            <p:spPr>
              <a:xfrm>
                <a:off x="7769797" y="282341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5" name="文本框 284">
                <a:extLst>
                  <a:ext uri="{FF2B5EF4-FFF2-40B4-BE49-F238E27FC236}">
                    <a16:creationId xmlns:a16="http://schemas.microsoft.com/office/drawing/2014/main" id="{54F4FD61-5A61-450E-96BD-1DC1015B0BD9}"/>
                  </a:ext>
                </a:extLst>
              </p:cNvPr>
              <p:cNvSpPr txBox="1"/>
              <p:nvPr/>
            </p:nvSpPr>
            <p:spPr>
              <a:xfrm>
                <a:off x="7769797" y="1777347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7F5CBBC3-10DF-4006-881C-A3515D0A5604}"/>
                  </a:ext>
                </a:extLst>
              </p:cNvPr>
              <p:cNvSpPr/>
              <p:nvPr/>
            </p:nvSpPr>
            <p:spPr>
              <a:xfrm>
                <a:off x="8457403" y="2322101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3" name="连接符: 曲线 292">
                <a:extLst>
                  <a:ext uri="{FF2B5EF4-FFF2-40B4-BE49-F238E27FC236}">
                    <a16:creationId xmlns:a16="http://schemas.microsoft.com/office/drawing/2014/main" id="{9D51F68A-21EC-4CE5-9B85-E8989E6FFE1E}"/>
                  </a:ext>
                </a:extLst>
              </p:cNvPr>
              <p:cNvCxnSpPr>
                <a:cxnSpLocks/>
                <a:stCxn id="267" idx="4"/>
                <a:endCxn id="267" idx="5"/>
              </p:cNvCxnSpPr>
              <p:nvPr/>
            </p:nvCxnSpPr>
            <p:spPr>
              <a:xfrm rot="5400000" flipH="1" flipV="1">
                <a:off x="7881646" y="2592131"/>
                <a:ext cx="52727" cy="127293"/>
              </a:xfrm>
              <a:prstGeom prst="curvedConnector3">
                <a:avLst>
                  <a:gd name="adj1" fmla="val -43355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箭头连接符 296">
                <a:extLst>
                  <a:ext uri="{FF2B5EF4-FFF2-40B4-BE49-F238E27FC236}">
                    <a16:creationId xmlns:a16="http://schemas.microsoft.com/office/drawing/2014/main" id="{F0E66CC0-93F5-478D-AB6F-879DB634CB2F}"/>
                  </a:ext>
                </a:extLst>
              </p:cNvPr>
              <p:cNvCxnSpPr>
                <a:cxnSpLocks/>
                <a:stCxn id="267" idx="6"/>
                <a:endCxn id="289" idx="2"/>
              </p:cNvCxnSpPr>
              <p:nvPr/>
            </p:nvCxnSpPr>
            <p:spPr>
              <a:xfrm>
                <a:off x="8024384" y="2502121"/>
                <a:ext cx="43301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0" name="文本框 299">
                <a:extLst>
                  <a:ext uri="{FF2B5EF4-FFF2-40B4-BE49-F238E27FC236}">
                    <a16:creationId xmlns:a16="http://schemas.microsoft.com/office/drawing/2014/main" id="{926ABC62-B613-4F86-ACC8-EAE599E7A9FC}"/>
                  </a:ext>
                </a:extLst>
              </p:cNvPr>
              <p:cNvSpPr txBox="1"/>
              <p:nvPr/>
            </p:nvSpPr>
            <p:spPr>
              <a:xfrm>
                <a:off x="8077741" y="2214213"/>
                <a:ext cx="2824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ε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F998153F-EDFC-4471-ABAC-8628EF16175D}"/>
                  </a:ext>
                </a:extLst>
              </p:cNvPr>
              <p:cNvSpPr/>
              <p:nvPr/>
            </p:nvSpPr>
            <p:spPr>
              <a:xfrm>
                <a:off x="4647434" y="2322101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03" name="直接箭头连接符 302">
                <a:extLst>
                  <a:ext uri="{FF2B5EF4-FFF2-40B4-BE49-F238E27FC236}">
                    <a16:creationId xmlns:a16="http://schemas.microsoft.com/office/drawing/2014/main" id="{FC6A8829-4205-42FF-A70D-D01F7B1826C3}"/>
                  </a:ext>
                </a:extLst>
              </p:cNvPr>
              <p:cNvCxnSpPr>
                <a:cxnSpLocks/>
                <a:stCxn id="302" idx="6"/>
                <a:endCxn id="265" idx="2"/>
              </p:cNvCxnSpPr>
              <p:nvPr/>
            </p:nvCxnSpPr>
            <p:spPr>
              <a:xfrm>
                <a:off x="5007474" y="2502121"/>
                <a:ext cx="28060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6" name="文本框 355">
                <a:extLst>
                  <a:ext uri="{FF2B5EF4-FFF2-40B4-BE49-F238E27FC236}">
                    <a16:creationId xmlns:a16="http://schemas.microsoft.com/office/drawing/2014/main" id="{4BD0950F-FBFD-4AE1-A559-090DC9EBF95E}"/>
                  </a:ext>
                </a:extLst>
              </p:cNvPr>
              <p:cNvSpPr txBox="1"/>
              <p:nvPr/>
            </p:nvSpPr>
            <p:spPr>
              <a:xfrm>
                <a:off x="4984245" y="2199161"/>
                <a:ext cx="2824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ε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CCE5DFF8-60AA-43DD-BA4C-FE9221010115}"/>
              </a:ext>
            </a:extLst>
          </p:cNvPr>
          <p:cNvGrpSpPr/>
          <p:nvPr/>
        </p:nvGrpSpPr>
        <p:grpSpPr>
          <a:xfrm>
            <a:off x="439644" y="4091309"/>
            <a:ext cx="3913534" cy="1694813"/>
            <a:chOff x="439644" y="4091309"/>
            <a:chExt cx="3913534" cy="1694813"/>
          </a:xfrm>
        </p:grpSpPr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745587E5-D05F-4864-A190-7B5C82CAAFEF}"/>
                </a:ext>
              </a:extLst>
            </p:cNvPr>
            <p:cNvSpPr/>
            <p:nvPr/>
          </p:nvSpPr>
          <p:spPr>
            <a:xfrm>
              <a:off x="823815" y="468083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724DCA09-52EC-4C62-83BA-287E198E02E0}"/>
                </a:ext>
              </a:extLst>
            </p:cNvPr>
            <p:cNvSpPr/>
            <p:nvPr/>
          </p:nvSpPr>
          <p:spPr>
            <a:xfrm>
              <a:off x="1917848" y="420568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0" name="椭圆 309">
              <a:extLst>
                <a:ext uri="{FF2B5EF4-FFF2-40B4-BE49-F238E27FC236}">
                  <a16:creationId xmlns:a16="http://schemas.microsoft.com/office/drawing/2014/main" id="{F9CAB38D-3F64-4081-BC86-F3A01DC97CB9}"/>
                </a:ext>
              </a:extLst>
            </p:cNvPr>
            <p:cNvSpPr/>
            <p:nvPr/>
          </p:nvSpPr>
          <p:spPr>
            <a:xfrm>
              <a:off x="3200079" y="4680833"/>
              <a:ext cx="360040" cy="360040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1" name="箭头: 右 310">
              <a:extLst>
                <a:ext uri="{FF2B5EF4-FFF2-40B4-BE49-F238E27FC236}">
                  <a16:creationId xmlns:a16="http://schemas.microsoft.com/office/drawing/2014/main" id="{08D2C09B-0197-4E15-AE4D-7CD47B183A16}"/>
                </a:ext>
              </a:extLst>
            </p:cNvPr>
            <p:cNvSpPr/>
            <p:nvPr/>
          </p:nvSpPr>
          <p:spPr>
            <a:xfrm>
              <a:off x="439644" y="4755392"/>
              <a:ext cx="335323" cy="242380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2" name="直接箭头连接符 311">
              <a:extLst>
                <a:ext uri="{FF2B5EF4-FFF2-40B4-BE49-F238E27FC236}">
                  <a16:creationId xmlns:a16="http://schemas.microsoft.com/office/drawing/2014/main" id="{501D66D6-4C81-4682-BECC-D8EAAB12D9C9}"/>
                </a:ext>
              </a:extLst>
            </p:cNvPr>
            <p:cNvCxnSpPr>
              <a:cxnSpLocks/>
              <a:stCxn id="309" idx="3"/>
              <a:endCxn id="315" idx="1"/>
            </p:cNvCxnSpPr>
            <p:nvPr/>
          </p:nvCxnSpPr>
          <p:spPr>
            <a:xfrm>
              <a:off x="1970575" y="4512999"/>
              <a:ext cx="0" cy="851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连接符: 曲线 312">
              <a:extLst>
                <a:ext uri="{FF2B5EF4-FFF2-40B4-BE49-F238E27FC236}">
                  <a16:creationId xmlns:a16="http://schemas.microsoft.com/office/drawing/2014/main" id="{9DA9E6C7-21CD-4C4E-B476-1152740CC149}"/>
                </a:ext>
              </a:extLst>
            </p:cNvPr>
            <p:cNvCxnSpPr>
              <a:cxnSpLocks/>
              <a:stCxn id="308" idx="0"/>
              <a:endCxn id="309" idx="2"/>
            </p:cNvCxnSpPr>
            <p:nvPr/>
          </p:nvCxnSpPr>
          <p:spPr>
            <a:xfrm rot="5400000" flipH="1" flipV="1">
              <a:off x="1313278" y="4076264"/>
              <a:ext cx="295127" cy="91401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文本框 313">
              <a:extLst>
                <a:ext uri="{FF2B5EF4-FFF2-40B4-BE49-F238E27FC236}">
                  <a16:creationId xmlns:a16="http://schemas.microsoft.com/office/drawing/2014/main" id="{A6D9B2CF-14DA-42EC-832E-9562B02B2A88}"/>
                </a:ext>
              </a:extLst>
            </p:cNvPr>
            <p:cNvSpPr txBox="1"/>
            <p:nvPr/>
          </p:nvSpPr>
          <p:spPr>
            <a:xfrm>
              <a:off x="1183855" y="413454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9C346B9A-D7AF-4FA6-B13A-7C9BA8FFF119}"/>
                </a:ext>
              </a:extLst>
            </p:cNvPr>
            <p:cNvSpPr/>
            <p:nvPr/>
          </p:nvSpPr>
          <p:spPr>
            <a:xfrm>
              <a:off x="1917848" y="531170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6" name="连接符: 曲线 315">
              <a:extLst>
                <a:ext uri="{FF2B5EF4-FFF2-40B4-BE49-F238E27FC236}">
                  <a16:creationId xmlns:a16="http://schemas.microsoft.com/office/drawing/2014/main" id="{04BAFFB2-DC3A-4D73-AA3C-6545C841AF47}"/>
                </a:ext>
              </a:extLst>
            </p:cNvPr>
            <p:cNvCxnSpPr>
              <a:cxnSpLocks/>
              <a:stCxn id="308" idx="4"/>
              <a:endCxn id="315" idx="2"/>
            </p:cNvCxnSpPr>
            <p:nvPr/>
          </p:nvCxnSpPr>
          <p:spPr>
            <a:xfrm rot="16200000" flipH="1">
              <a:off x="1235415" y="4809292"/>
              <a:ext cx="450852" cy="91401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文本框 316">
              <a:extLst>
                <a:ext uri="{FF2B5EF4-FFF2-40B4-BE49-F238E27FC236}">
                  <a16:creationId xmlns:a16="http://schemas.microsoft.com/office/drawing/2014/main" id="{F3EE3D86-909E-405E-8B42-3B81BF5449C5}"/>
                </a:ext>
              </a:extLst>
            </p:cNvPr>
            <p:cNvSpPr txBox="1"/>
            <p:nvPr/>
          </p:nvSpPr>
          <p:spPr>
            <a:xfrm>
              <a:off x="1136879" y="5335601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8" name="连接符: 曲线 317">
              <a:extLst>
                <a:ext uri="{FF2B5EF4-FFF2-40B4-BE49-F238E27FC236}">
                  <a16:creationId xmlns:a16="http://schemas.microsoft.com/office/drawing/2014/main" id="{4830C0B4-02F9-4B07-B0AA-8E3FC7982819}"/>
                </a:ext>
              </a:extLst>
            </p:cNvPr>
            <p:cNvCxnSpPr>
              <a:cxnSpLocks/>
              <a:stCxn id="309" idx="6"/>
              <a:endCxn id="310" idx="1"/>
            </p:cNvCxnSpPr>
            <p:nvPr/>
          </p:nvCxnSpPr>
          <p:spPr>
            <a:xfrm>
              <a:off x="2277888" y="4385706"/>
              <a:ext cx="974918" cy="34785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箭头连接符 318">
              <a:extLst>
                <a:ext uri="{FF2B5EF4-FFF2-40B4-BE49-F238E27FC236}">
                  <a16:creationId xmlns:a16="http://schemas.microsoft.com/office/drawing/2014/main" id="{A04C310F-2D61-4117-9EC7-584F5D3C9B77}"/>
                </a:ext>
              </a:extLst>
            </p:cNvPr>
            <p:cNvCxnSpPr>
              <a:cxnSpLocks/>
              <a:stCxn id="315" idx="7"/>
              <a:endCxn id="309" idx="5"/>
            </p:cNvCxnSpPr>
            <p:nvPr/>
          </p:nvCxnSpPr>
          <p:spPr>
            <a:xfrm flipV="1">
              <a:off x="2225161" y="4512999"/>
              <a:ext cx="0" cy="851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文本框 319">
              <a:extLst>
                <a:ext uri="{FF2B5EF4-FFF2-40B4-BE49-F238E27FC236}">
                  <a16:creationId xmlns:a16="http://schemas.microsoft.com/office/drawing/2014/main" id="{9A22B36A-E89C-46D4-9083-BCBD5899C7F9}"/>
                </a:ext>
              </a:extLst>
            </p:cNvPr>
            <p:cNvSpPr txBox="1"/>
            <p:nvPr/>
          </p:nvSpPr>
          <p:spPr>
            <a:xfrm>
              <a:off x="2357313" y="409130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文本框 320">
              <a:extLst>
                <a:ext uri="{FF2B5EF4-FFF2-40B4-BE49-F238E27FC236}">
                  <a16:creationId xmlns:a16="http://schemas.microsoft.com/office/drawing/2014/main" id="{9868D3EF-3472-40FB-9D44-EE0ACB9B0949}"/>
                </a:ext>
              </a:extLst>
            </p:cNvPr>
            <p:cNvSpPr txBox="1"/>
            <p:nvPr/>
          </p:nvSpPr>
          <p:spPr>
            <a:xfrm>
              <a:off x="1729558" y="473334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2" name="连接符: 曲线 321">
              <a:extLst>
                <a:ext uri="{FF2B5EF4-FFF2-40B4-BE49-F238E27FC236}">
                  <a16:creationId xmlns:a16="http://schemas.microsoft.com/office/drawing/2014/main" id="{F85A096A-D034-4C2C-A677-FE3D5C4164ED}"/>
                </a:ext>
              </a:extLst>
            </p:cNvPr>
            <p:cNvCxnSpPr>
              <a:cxnSpLocks/>
              <a:stCxn id="315" idx="6"/>
              <a:endCxn id="310" idx="3"/>
            </p:cNvCxnSpPr>
            <p:nvPr/>
          </p:nvCxnSpPr>
          <p:spPr>
            <a:xfrm flipV="1">
              <a:off x="2277888" y="4988146"/>
              <a:ext cx="974918" cy="50357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文本框 322">
              <a:extLst>
                <a:ext uri="{FF2B5EF4-FFF2-40B4-BE49-F238E27FC236}">
                  <a16:creationId xmlns:a16="http://schemas.microsoft.com/office/drawing/2014/main" id="{C6275ED0-B895-4E16-93CE-BDA044F5BDA0}"/>
                </a:ext>
              </a:extLst>
            </p:cNvPr>
            <p:cNvSpPr txBox="1"/>
            <p:nvPr/>
          </p:nvSpPr>
          <p:spPr>
            <a:xfrm>
              <a:off x="2197679" y="476943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文本框 323">
              <a:extLst>
                <a:ext uri="{FF2B5EF4-FFF2-40B4-BE49-F238E27FC236}">
                  <a16:creationId xmlns:a16="http://schemas.microsoft.com/office/drawing/2014/main" id="{551B387D-B2D1-4753-9FFF-157B464CF407}"/>
                </a:ext>
              </a:extLst>
            </p:cNvPr>
            <p:cNvSpPr txBox="1"/>
            <p:nvPr/>
          </p:nvSpPr>
          <p:spPr>
            <a:xfrm>
              <a:off x="2390553" y="544756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5" name="连接符: 曲线 324">
              <a:extLst>
                <a:ext uri="{FF2B5EF4-FFF2-40B4-BE49-F238E27FC236}">
                  <a16:creationId xmlns:a16="http://schemas.microsoft.com/office/drawing/2014/main" id="{3234105F-4F03-4378-A8EA-7BF60D404EA7}"/>
                </a:ext>
              </a:extLst>
            </p:cNvPr>
            <p:cNvCxnSpPr>
              <a:cxnSpLocks/>
              <a:stCxn id="310" idx="0"/>
              <a:endCxn id="310" idx="7"/>
            </p:cNvCxnSpPr>
            <p:nvPr/>
          </p:nvCxnSpPr>
          <p:spPr>
            <a:xfrm rot="16200000" flipH="1">
              <a:off x="3417381" y="4643550"/>
              <a:ext cx="52727" cy="127293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文本框 325">
              <a:extLst>
                <a:ext uri="{FF2B5EF4-FFF2-40B4-BE49-F238E27FC236}">
                  <a16:creationId xmlns:a16="http://schemas.microsoft.com/office/drawing/2014/main" id="{CD166B9D-7600-44D6-9C3F-66A3A444D5B4}"/>
                </a:ext>
              </a:extLst>
            </p:cNvPr>
            <p:cNvSpPr txBox="1"/>
            <p:nvPr/>
          </p:nvSpPr>
          <p:spPr>
            <a:xfrm>
              <a:off x="3305532" y="518214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文本框 326">
              <a:extLst>
                <a:ext uri="{FF2B5EF4-FFF2-40B4-BE49-F238E27FC236}">
                  <a16:creationId xmlns:a16="http://schemas.microsoft.com/office/drawing/2014/main" id="{128ACD95-3E11-4121-A832-0C5037BF39CD}"/>
                </a:ext>
              </a:extLst>
            </p:cNvPr>
            <p:cNvSpPr txBox="1"/>
            <p:nvPr/>
          </p:nvSpPr>
          <p:spPr>
            <a:xfrm>
              <a:off x="3305532" y="4136079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" name="椭圆 327">
              <a:extLst>
                <a:ext uri="{FF2B5EF4-FFF2-40B4-BE49-F238E27FC236}">
                  <a16:creationId xmlns:a16="http://schemas.microsoft.com/office/drawing/2014/main" id="{437DDC63-ABE4-4289-A23F-C5AA3A2B3283}"/>
                </a:ext>
              </a:extLst>
            </p:cNvPr>
            <p:cNvSpPr/>
            <p:nvPr/>
          </p:nvSpPr>
          <p:spPr>
            <a:xfrm>
              <a:off x="3993138" y="4680833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9" name="连接符: 曲线 328">
              <a:extLst>
                <a:ext uri="{FF2B5EF4-FFF2-40B4-BE49-F238E27FC236}">
                  <a16:creationId xmlns:a16="http://schemas.microsoft.com/office/drawing/2014/main" id="{6B4D3D18-4AC3-412D-9152-7C56417CFC5B}"/>
                </a:ext>
              </a:extLst>
            </p:cNvPr>
            <p:cNvCxnSpPr>
              <a:cxnSpLocks/>
              <a:stCxn id="310" idx="4"/>
              <a:endCxn id="310" idx="5"/>
            </p:cNvCxnSpPr>
            <p:nvPr/>
          </p:nvCxnSpPr>
          <p:spPr>
            <a:xfrm rot="5400000" flipH="1" flipV="1">
              <a:off x="3417381" y="4950863"/>
              <a:ext cx="52727" cy="127293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箭头连接符 329">
              <a:extLst>
                <a:ext uri="{FF2B5EF4-FFF2-40B4-BE49-F238E27FC236}">
                  <a16:creationId xmlns:a16="http://schemas.microsoft.com/office/drawing/2014/main" id="{EF744DCF-5900-4F14-BFA9-A3C6F5628009}"/>
                </a:ext>
              </a:extLst>
            </p:cNvPr>
            <p:cNvCxnSpPr>
              <a:cxnSpLocks/>
              <a:stCxn id="310" idx="6"/>
              <a:endCxn id="328" idx="2"/>
            </p:cNvCxnSpPr>
            <p:nvPr/>
          </p:nvCxnSpPr>
          <p:spPr>
            <a:xfrm>
              <a:off x="3560119" y="4860853"/>
              <a:ext cx="43301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文本框 330">
              <a:extLst>
                <a:ext uri="{FF2B5EF4-FFF2-40B4-BE49-F238E27FC236}">
                  <a16:creationId xmlns:a16="http://schemas.microsoft.com/office/drawing/2014/main" id="{3A16F69E-6B7F-4EA7-8AE3-1C47EB49E6B5}"/>
                </a:ext>
              </a:extLst>
            </p:cNvPr>
            <p:cNvSpPr txBox="1"/>
            <p:nvPr/>
          </p:nvSpPr>
          <p:spPr>
            <a:xfrm>
              <a:off x="3613476" y="457294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DE44D553-E9B3-4DBB-83FC-AD8BF899920D}"/>
              </a:ext>
            </a:extLst>
          </p:cNvPr>
          <p:cNvGrpSpPr/>
          <p:nvPr/>
        </p:nvGrpSpPr>
        <p:grpSpPr>
          <a:xfrm>
            <a:off x="4646875" y="1777210"/>
            <a:ext cx="2094719" cy="1539612"/>
            <a:chOff x="5721153" y="4150519"/>
            <a:chExt cx="2094719" cy="1539612"/>
          </a:xfrm>
        </p:grpSpPr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F3F02706-C5A7-44CF-AC67-284DE1DAE93D}"/>
                </a:ext>
              </a:extLst>
            </p:cNvPr>
            <p:cNvSpPr/>
            <p:nvPr/>
          </p:nvSpPr>
          <p:spPr>
            <a:xfrm>
              <a:off x="6361799" y="469680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4" name="椭圆 363">
              <a:extLst>
                <a:ext uri="{FF2B5EF4-FFF2-40B4-BE49-F238E27FC236}">
                  <a16:creationId xmlns:a16="http://schemas.microsoft.com/office/drawing/2014/main" id="{F45B1582-FD55-43B1-AAE3-835454AF8D7A}"/>
                </a:ext>
              </a:extLst>
            </p:cNvPr>
            <p:cNvSpPr/>
            <p:nvPr/>
          </p:nvSpPr>
          <p:spPr>
            <a:xfrm>
              <a:off x="7455832" y="4221662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66" name="连接符: 曲线 365">
              <a:extLst>
                <a:ext uri="{FF2B5EF4-FFF2-40B4-BE49-F238E27FC236}">
                  <a16:creationId xmlns:a16="http://schemas.microsoft.com/office/drawing/2014/main" id="{DA71F4AA-258A-4E73-B026-75BE45E3CCFF}"/>
                </a:ext>
              </a:extLst>
            </p:cNvPr>
            <p:cNvCxnSpPr>
              <a:cxnSpLocks/>
              <a:stCxn id="363" idx="0"/>
              <a:endCxn id="364" idx="2"/>
            </p:cNvCxnSpPr>
            <p:nvPr/>
          </p:nvCxnSpPr>
          <p:spPr>
            <a:xfrm rot="5400000" flipH="1" flipV="1">
              <a:off x="6851262" y="4092240"/>
              <a:ext cx="295127" cy="914013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文本框 366">
              <a:extLst>
                <a:ext uri="{FF2B5EF4-FFF2-40B4-BE49-F238E27FC236}">
                  <a16:creationId xmlns:a16="http://schemas.microsoft.com/office/drawing/2014/main" id="{759B3D59-EB2E-420E-A2ED-DB8CB7A6BBE9}"/>
                </a:ext>
              </a:extLst>
            </p:cNvPr>
            <p:cNvSpPr txBox="1"/>
            <p:nvPr/>
          </p:nvSpPr>
          <p:spPr>
            <a:xfrm>
              <a:off x="6721839" y="415051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" name="椭圆 367">
              <a:extLst>
                <a:ext uri="{FF2B5EF4-FFF2-40B4-BE49-F238E27FC236}">
                  <a16:creationId xmlns:a16="http://schemas.microsoft.com/office/drawing/2014/main" id="{41F6DC0B-7688-404C-9D88-126949EFA58C}"/>
                </a:ext>
              </a:extLst>
            </p:cNvPr>
            <p:cNvSpPr/>
            <p:nvPr/>
          </p:nvSpPr>
          <p:spPr>
            <a:xfrm>
              <a:off x="7455832" y="5327681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69" name="连接符: 曲线 368">
              <a:extLst>
                <a:ext uri="{FF2B5EF4-FFF2-40B4-BE49-F238E27FC236}">
                  <a16:creationId xmlns:a16="http://schemas.microsoft.com/office/drawing/2014/main" id="{DA8E15F0-0C2B-4EB9-9758-0A3BEAA3D5C5}"/>
                </a:ext>
              </a:extLst>
            </p:cNvPr>
            <p:cNvCxnSpPr>
              <a:cxnSpLocks/>
              <a:stCxn id="363" idx="4"/>
              <a:endCxn id="368" idx="2"/>
            </p:cNvCxnSpPr>
            <p:nvPr/>
          </p:nvCxnSpPr>
          <p:spPr>
            <a:xfrm rot="16200000" flipH="1">
              <a:off x="6773399" y="4825268"/>
              <a:ext cx="450852" cy="914013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78454038-1E8E-41B4-B409-0CBD343DC343}"/>
                </a:ext>
              </a:extLst>
            </p:cNvPr>
            <p:cNvSpPr txBox="1"/>
            <p:nvPr/>
          </p:nvSpPr>
          <p:spPr>
            <a:xfrm>
              <a:off x="6674863" y="5351577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1" name="椭圆 370">
              <a:extLst>
                <a:ext uri="{FF2B5EF4-FFF2-40B4-BE49-F238E27FC236}">
                  <a16:creationId xmlns:a16="http://schemas.microsoft.com/office/drawing/2014/main" id="{97A94668-A2A7-4C24-999A-29AB8BD2554F}"/>
                </a:ext>
              </a:extLst>
            </p:cNvPr>
            <p:cNvSpPr/>
            <p:nvPr/>
          </p:nvSpPr>
          <p:spPr>
            <a:xfrm>
              <a:off x="5721153" y="469680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2" name="直接箭头连接符 371">
              <a:extLst>
                <a:ext uri="{FF2B5EF4-FFF2-40B4-BE49-F238E27FC236}">
                  <a16:creationId xmlns:a16="http://schemas.microsoft.com/office/drawing/2014/main" id="{59AC9FFE-16B1-42E5-8715-B2BC68118FFB}"/>
                </a:ext>
              </a:extLst>
            </p:cNvPr>
            <p:cNvCxnSpPr>
              <a:cxnSpLocks/>
              <a:stCxn id="371" idx="6"/>
              <a:endCxn id="363" idx="2"/>
            </p:cNvCxnSpPr>
            <p:nvPr/>
          </p:nvCxnSpPr>
          <p:spPr>
            <a:xfrm>
              <a:off x="6081193" y="4876829"/>
              <a:ext cx="280606" cy="0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B8C496F5-6400-4B90-AF37-D5E6FD2676EC}"/>
                </a:ext>
              </a:extLst>
            </p:cNvPr>
            <p:cNvSpPr txBox="1"/>
            <p:nvPr/>
          </p:nvSpPr>
          <p:spPr>
            <a:xfrm>
              <a:off x="6057964" y="457386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1" name="组合 390">
            <a:extLst>
              <a:ext uri="{FF2B5EF4-FFF2-40B4-BE49-F238E27FC236}">
                <a16:creationId xmlns:a16="http://schemas.microsoft.com/office/drawing/2014/main" id="{B41C4518-FB1F-4B63-94D6-11F956940101}"/>
              </a:ext>
            </a:extLst>
          </p:cNvPr>
          <p:cNvGrpSpPr/>
          <p:nvPr/>
        </p:nvGrpSpPr>
        <p:grpSpPr>
          <a:xfrm>
            <a:off x="826654" y="4135942"/>
            <a:ext cx="1454073" cy="1539612"/>
            <a:chOff x="5776011" y="4068186"/>
            <a:chExt cx="1454073" cy="1539612"/>
          </a:xfrm>
        </p:grpSpPr>
        <p:sp>
          <p:nvSpPr>
            <p:cNvPr id="384" name="椭圆 383">
              <a:extLst>
                <a:ext uri="{FF2B5EF4-FFF2-40B4-BE49-F238E27FC236}">
                  <a16:creationId xmlns:a16="http://schemas.microsoft.com/office/drawing/2014/main" id="{BD8D08F5-0E0D-4DF5-B08D-1C78DCBEE010}"/>
                </a:ext>
              </a:extLst>
            </p:cNvPr>
            <p:cNvSpPr/>
            <p:nvPr/>
          </p:nvSpPr>
          <p:spPr>
            <a:xfrm>
              <a:off x="5776011" y="461447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5" name="椭圆 384">
              <a:extLst>
                <a:ext uri="{FF2B5EF4-FFF2-40B4-BE49-F238E27FC236}">
                  <a16:creationId xmlns:a16="http://schemas.microsoft.com/office/drawing/2014/main" id="{C8A917C1-FF3F-4019-B7D4-1B7E91308A47}"/>
                </a:ext>
              </a:extLst>
            </p:cNvPr>
            <p:cNvSpPr/>
            <p:nvPr/>
          </p:nvSpPr>
          <p:spPr>
            <a:xfrm>
              <a:off x="6870044" y="4139329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386" name="连接符: 曲线 385">
              <a:extLst>
                <a:ext uri="{FF2B5EF4-FFF2-40B4-BE49-F238E27FC236}">
                  <a16:creationId xmlns:a16="http://schemas.microsoft.com/office/drawing/2014/main" id="{810FFA56-19C0-4FC0-9F68-692CDEDCC8E6}"/>
                </a:ext>
              </a:extLst>
            </p:cNvPr>
            <p:cNvCxnSpPr>
              <a:cxnSpLocks/>
              <a:stCxn id="384" idx="0"/>
              <a:endCxn id="385" idx="2"/>
            </p:cNvCxnSpPr>
            <p:nvPr/>
          </p:nvCxnSpPr>
          <p:spPr>
            <a:xfrm rot="5400000" flipH="1" flipV="1">
              <a:off x="6265474" y="4009907"/>
              <a:ext cx="295127" cy="914013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文本框 386">
              <a:extLst>
                <a:ext uri="{FF2B5EF4-FFF2-40B4-BE49-F238E27FC236}">
                  <a16:creationId xmlns:a16="http://schemas.microsoft.com/office/drawing/2014/main" id="{84D4C0E5-3AC5-47A3-B79C-542947D910D4}"/>
                </a:ext>
              </a:extLst>
            </p:cNvPr>
            <p:cNvSpPr txBox="1"/>
            <p:nvPr/>
          </p:nvSpPr>
          <p:spPr>
            <a:xfrm>
              <a:off x="6136051" y="406818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8" name="椭圆 387">
              <a:extLst>
                <a:ext uri="{FF2B5EF4-FFF2-40B4-BE49-F238E27FC236}">
                  <a16:creationId xmlns:a16="http://schemas.microsoft.com/office/drawing/2014/main" id="{C923943B-9E26-4B2D-BCC9-8BB1A9FE375B}"/>
                </a:ext>
              </a:extLst>
            </p:cNvPr>
            <p:cNvSpPr/>
            <p:nvPr/>
          </p:nvSpPr>
          <p:spPr>
            <a:xfrm>
              <a:off x="6870044" y="524534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389" name="连接符: 曲线 388">
              <a:extLst>
                <a:ext uri="{FF2B5EF4-FFF2-40B4-BE49-F238E27FC236}">
                  <a16:creationId xmlns:a16="http://schemas.microsoft.com/office/drawing/2014/main" id="{091034A0-6295-461A-A657-0CC22EDB6578}"/>
                </a:ext>
              </a:extLst>
            </p:cNvPr>
            <p:cNvCxnSpPr>
              <a:cxnSpLocks/>
              <a:stCxn id="384" idx="4"/>
              <a:endCxn id="388" idx="2"/>
            </p:cNvCxnSpPr>
            <p:nvPr/>
          </p:nvCxnSpPr>
          <p:spPr>
            <a:xfrm rot="16200000" flipH="1">
              <a:off x="6187611" y="4742935"/>
              <a:ext cx="450852" cy="914013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文本框 389">
              <a:extLst>
                <a:ext uri="{FF2B5EF4-FFF2-40B4-BE49-F238E27FC236}">
                  <a16:creationId xmlns:a16="http://schemas.microsoft.com/office/drawing/2014/main" id="{4EF245B7-8EC3-4AF6-8702-C09D91331FA3}"/>
                </a:ext>
              </a:extLst>
            </p:cNvPr>
            <p:cNvSpPr txBox="1"/>
            <p:nvPr/>
          </p:nvSpPr>
          <p:spPr>
            <a:xfrm>
              <a:off x="6089075" y="5269244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3" name="组合 442">
            <a:extLst>
              <a:ext uri="{FF2B5EF4-FFF2-40B4-BE49-F238E27FC236}">
                <a16:creationId xmlns:a16="http://schemas.microsoft.com/office/drawing/2014/main" id="{8EAF700B-ACAC-4CD7-8E30-A20C13A5F02E}"/>
              </a:ext>
            </a:extLst>
          </p:cNvPr>
          <p:cNvGrpSpPr/>
          <p:nvPr/>
        </p:nvGrpSpPr>
        <p:grpSpPr>
          <a:xfrm>
            <a:off x="1732424" y="4204287"/>
            <a:ext cx="766601" cy="1466059"/>
            <a:chOff x="4474661" y="5454883"/>
            <a:chExt cx="766601" cy="1466059"/>
          </a:xfrm>
        </p:grpSpPr>
        <p:sp>
          <p:nvSpPr>
            <p:cNvPr id="434" name="椭圆 433">
              <a:extLst>
                <a:ext uri="{FF2B5EF4-FFF2-40B4-BE49-F238E27FC236}">
                  <a16:creationId xmlns:a16="http://schemas.microsoft.com/office/drawing/2014/main" id="{12E4B2AD-9B05-41A6-8182-86F9D082E8C5}"/>
                </a:ext>
              </a:extLst>
            </p:cNvPr>
            <p:cNvSpPr/>
            <p:nvPr/>
          </p:nvSpPr>
          <p:spPr>
            <a:xfrm>
              <a:off x="4662951" y="5454883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436" name="直接箭头连接符 435">
              <a:extLst>
                <a:ext uri="{FF2B5EF4-FFF2-40B4-BE49-F238E27FC236}">
                  <a16:creationId xmlns:a16="http://schemas.microsoft.com/office/drawing/2014/main" id="{F27396D4-7F78-4CB5-98AA-D0D2BC9D0AD8}"/>
                </a:ext>
              </a:extLst>
            </p:cNvPr>
            <p:cNvCxnSpPr>
              <a:cxnSpLocks/>
              <a:stCxn id="434" idx="3"/>
              <a:endCxn id="437" idx="1"/>
            </p:cNvCxnSpPr>
            <p:nvPr/>
          </p:nvCxnSpPr>
          <p:spPr>
            <a:xfrm>
              <a:off x="4715678" y="5762196"/>
              <a:ext cx="0" cy="851433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椭圆 436">
              <a:extLst>
                <a:ext uri="{FF2B5EF4-FFF2-40B4-BE49-F238E27FC236}">
                  <a16:creationId xmlns:a16="http://schemas.microsoft.com/office/drawing/2014/main" id="{AB260075-CCFD-461F-B240-A05D48A29888}"/>
                </a:ext>
              </a:extLst>
            </p:cNvPr>
            <p:cNvSpPr/>
            <p:nvPr/>
          </p:nvSpPr>
          <p:spPr>
            <a:xfrm>
              <a:off x="4662951" y="6560902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438" name="直接箭头连接符 437">
              <a:extLst>
                <a:ext uri="{FF2B5EF4-FFF2-40B4-BE49-F238E27FC236}">
                  <a16:creationId xmlns:a16="http://schemas.microsoft.com/office/drawing/2014/main" id="{FED5224D-0F91-4056-A6D6-0ED9132CAF42}"/>
                </a:ext>
              </a:extLst>
            </p:cNvPr>
            <p:cNvCxnSpPr>
              <a:cxnSpLocks/>
              <a:stCxn id="437" idx="7"/>
              <a:endCxn id="434" idx="5"/>
            </p:cNvCxnSpPr>
            <p:nvPr/>
          </p:nvCxnSpPr>
          <p:spPr>
            <a:xfrm flipV="1">
              <a:off x="4970264" y="5762196"/>
              <a:ext cx="0" cy="851433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文本框 438">
              <a:extLst>
                <a:ext uri="{FF2B5EF4-FFF2-40B4-BE49-F238E27FC236}">
                  <a16:creationId xmlns:a16="http://schemas.microsoft.com/office/drawing/2014/main" id="{C63345C0-C5D2-4496-A569-BCD71D055860}"/>
                </a:ext>
              </a:extLst>
            </p:cNvPr>
            <p:cNvSpPr txBox="1"/>
            <p:nvPr/>
          </p:nvSpPr>
          <p:spPr>
            <a:xfrm>
              <a:off x="4474661" y="598254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" name="文本框 439">
              <a:extLst>
                <a:ext uri="{FF2B5EF4-FFF2-40B4-BE49-F238E27FC236}">
                  <a16:creationId xmlns:a16="http://schemas.microsoft.com/office/drawing/2014/main" id="{BDCCEF3D-D896-4841-8039-1DA5F9969050}"/>
                </a:ext>
              </a:extLst>
            </p:cNvPr>
            <p:cNvSpPr txBox="1"/>
            <p:nvPr/>
          </p:nvSpPr>
          <p:spPr>
            <a:xfrm>
              <a:off x="4942782" y="601863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D77F106-F5CB-4ABA-83A3-71692B5382FC}"/>
              </a:ext>
            </a:extLst>
          </p:cNvPr>
          <p:cNvGrpSpPr/>
          <p:nvPr/>
        </p:nvGrpSpPr>
        <p:grpSpPr>
          <a:xfrm>
            <a:off x="4705177" y="3812356"/>
            <a:ext cx="3913534" cy="2332816"/>
            <a:chOff x="4705177" y="3812356"/>
            <a:chExt cx="3913534" cy="2332816"/>
          </a:xfrm>
        </p:grpSpPr>
        <p:sp>
          <p:nvSpPr>
            <p:cNvPr id="394" name="椭圆 393">
              <a:extLst>
                <a:ext uri="{FF2B5EF4-FFF2-40B4-BE49-F238E27FC236}">
                  <a16:creationId xmlns:a16="http://schemas.microsoft.com/office/drawing/2014/main" id="{9C5367C4-48DA-4B8B-93B6-A01C6FF89BEB}"/>
                </a:ext>
              </a:extLst>
            </p:cNvPr>
            <p:cNvSpPr/>
            <p:nvPr/>
          </p:nvSpPr>
          <p:spPr>
            <a:xfrm>
              <a:off x="5089348" y="4649245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5" name="椭圆 394">
              <a:extLst>
                <a:ext uri="{FF2B5EF4-FFF2-40B4-BE49-F238E27FC236}">
                  <a16:creationId xmlns:a16="http://schemas.microsoft.com/office/drawing/2014/main" id="{66725A76-8518-4D02-A4EF-B02D483F9CAA}"/>
                </a:ext>
              </a:extLst>
            </p:cNvPr>
            <p:cNvSpPr/>
            <p:nvPr/>
          </p:nvSpPr>
          <p:spPr>
            <a:xfrm>
              <a:off x="6183381" y="4174098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96" name="椭圆 395">
              <a:extLst>
                <a:ext uri="{FF2B5EF4-FFF2-40B4-BE49-F238E27FC236}">
                  <a16:creationId xmlns:a16="http://schemas.microsoft.com/office/drawing/2014/main" id="{00CA8772-83BD-40F0-AF0C-19A385936FB9}"/>
                </a:ext>
              </a:extLst>
            </p:cNvPr>
            <p:cNvSpPr/>
            <p:nvPr/>
          </p:nvSpPr>
          <p:spPr>
            <a:xfrm>
              <a:off x="7465612" y="4649245"/>
              <a:ext cx="360040" cy="360040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7" name="箭头: 右 396">
              <a:extLst>
                <a:ext uri="{FF2B5EF4-FFF2-40B4-BE49-F238E27FC236}">
                  <a16:creationId xmlns:a16="http://schemas.microsoft.com/office/drawing/2014/main" id="{CBE15C4C-A81C-4E97-A352-001AFD41A195}"/>
                </a:ext>
              </a:extLst>
            </p:cNvPr>
            <p:cNvSpPr/>
            <p:nvPr/>
          </p:nvSpPr>
          <p:spPr>
            <a:xfrm>
              <a:off x="4705177" y="4723804"/>
              <a:ext cx="335323" cy="242380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9" name="连接符: 曲线 398">
              <a:extLst>
                <a:ext uri="{FF2B5EF4-FFF2-40B4-BE49-F238E27FC236}">
                  <a16:creationId xmlns:a16="http://schemas.microsoft.com/office/drawing/2014/main" id="{3D99A031-FAE5-4FC9-AEA4-6A3C9A377249}"/>
                </a:ext>
              </a:extLst>
            </p:cNvPr>
            <p:cNvCxnSpPr>
              <a:cxnSpLocks/>
              <a:stCxn id="394" idx="0"/>
              <a:endCxn id="395" idx="2"/>
            </p:cNvCxnSpPr>
            <p:nvPr/>
          </p:nvCxnSpPr>
          <p:spPr>
            <a:xfrm rot="5400000" flipH="1" flipV="1">
              <a:off x="5578811" y="4044676"/>
              <a:ext cx="295127" cy="91401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文本框 399">
              <a:extLst>
                <a:ext uri="{FF2B5EF4-FFF2-40B4-BE49-F238E27FC236}">
                  <a16:creationId xmlns:a16="http://schemas.microsoft.com/office/drawing/2014/main" id="{B1D26A62-6A5E-4BD3-9965-E259AE1F232C}"/>
                </a:ext>
              </a:extLst>
            </p:cNvPr>
            <p:cNvSpPr txBox="1"/>
            <p:nvPr/>
          </p:nvSpPr>
          <p:spPr>
            <a:xfrm>
              <a:off x="5449388" y="410295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1" name="椭圆 400">
              <a:extLst>
                <a:ext uri="{FF2B5EF4-FFF2-40B4-BE49-F238E27FC236}">
                  <a16:creationId xmlns:a16="http://schemas.microsoft.com/office/drawing/2014/main" id="{26776E10-FFA8-4A7D-97B3-F2789C99D4B2}"/>
                </a:ext>
              </a:extLst>
            </p:cNvPr>
            <p:cNvSpPr/>
            <p:nvPr/>
          </p:nvSpPr>
          <p:spPr>
            <a:xfrm>
              <a:off x="6183381" y="528011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402" name="连接符: 曲线 401">
              <a:extLst>
                <a:ext uri="{FF2B5EF4-FFF2-40B4-BE49-F238E27FC236}">
                  <a16:creationId xmlns:a16="http://schemas.microsoft.com/office/drawing/2014/main" id="{B5598AC5-34F0-40B0-AB1E-F7D201379070}"/>
                </a:ext>
              </a:extLst>
            </p:cNvPr>
            <p:cNvCxnSpPr>
              <a:cxnSpLocks/>
              <a:stCxn id="394" idx="4"/>
              <a:endCxn id="401" idx="2"/>
            </p:cNvCxnSpPr>
            <p:nvPr/>
          </p:nvCxnSpPr>
          <p:spPr>
            <a:xfrm rot="16200000" flipH="1">
              <a:off x="5500948" y="4777704"/>
              <a:ext cx="450852" cy="91401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文本框 402">
              <a:extLst>
                <a:ext uri="{FF2B5EF4-FFF2-40B4-BE49-F238E27FC236}">
                  <a16:creationId xmlns:a16="http://schemas.microsoft.com/office/drawing/2014/main" id="{799BCDE7-B239-4F3F-A5D4-8DA1218DF53A}"/>
                </a:ext>
              </a:extLst>
            </p:cNvPr>
            <p:cNvSpPr txBox="1"/>
            <p:nvPr/>
          </p:nvSpPr>
          <p:spPr>
            <a:xfrm>
              <a:off x="5402412" y="530401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4" name="连接符: 曲线 403">
              <a:extLst>
                <a:ext uri="{FF2B5EF4-FFF2-40B4-BE49-F238E27FC236}">
                  <a16:creationId xmlns:a16="http://schemas.microsoft.com/office/drawing/2014/main" id="{27F1BB03-B7D3-4BCD-9E3C-8CE89C2DDEE8}"/>
                </a:ext>
              </a:extLst>
            </p:cNvPr>
            <p:cNvCxnSpPr>
              <a:cxnSpLocks/>
              <a:stCxn id="395" idx="6"/>
              <a:endCxn id="396" idx="1"/>
            </p:cNvCxnSpPr>
            <p:nvPr/>
          </p:nvCxnSpPr>
          <p:spPr>
            <a:xfrm>
              <a:off x="6543421" y="4354118"/>
              <a:ext cx="974918" cy="34785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文本框 405">
              <a:extLst>
                <a:ext uri="{FF2B5EF4-FFF2-40B4-BE49-F238E27FC236}">
                  <a16:creationId xmlns:a16="http://schemas.microsoft.com/office/drawing/2014/main" id="{86BEABB9-E9F8-4F98-9EB5-95F95F7798CB}"/>
                </a:ext>
              </a:extLst>
            </p:cNvPr>
            <p:cNvSpPr txBox="1"/>
            <p:nvPr/>
          </p:nvSpPr>
          <p:spPr>
            <a:xfrm>
              <a:off x="6622846" y="405972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8" name="连接符: 曲线 407">
              <a:extLst>
                <a:ext uri="{FF2B5EF4-FFF2-40B4-BE49-F238E27FC236}">
                  <a16:creationId xmlns:a16="http://schemas.microsoft.com/office/drawing/2014/main" id="{2D45BD17-7A48-4590-A439-F3E5AE4D473D}"/>
                </a:ext>
              </a:extLst>
            </p:cNvPr>
            <p:cNvCxnSpPr>
              <a:cxnSpLocks/>
              <a:stCxn id="401" idx="6"/>
              <a:endCxn id="396" idx="3"/>
            </p:cNvCxnSpPr>
            <p:nvPr/>
          </p:nvCxnSpPr>
          <p:spPr>
            <a:xfrm flipV="1">
              <a:off x="6543421" y="4956558"/>
              <a:ext cx="974918" cy="50357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文本框 409">
              <a:extLst>
                <a:ext uri="{FF2B5EF4-FFF2-40B4-BE49-F238E27FC236}">
                  <a16:creationId xmlns:a16="http://schemas.microsoft.com/office/drawing/2014/main" id="{281D007C-36A4-46A3-B1D4-97473B04039D}"/>
                </a:ext>
              </a:extLst>
            </p:cNvPr>
            <p:cNvSpPr txBox="1"/>
            <p:nvPr/>
          </p:nvSpPr>
          <p:spPr>
            <a:xfrm>
              <a:off x="6656086" y="5415980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1" name="连接符: 曲线 410">
              <a:extLst>
                <a:ext uri="{FF2B5EF4-FFF2-40B4-BE49-F238E27FC236}">
                  <a16:creationId xmlns:a16="http://schemas.microsoft.com/office/drawing/2014/main" id="{A1C124C0-ECEC-4969-864A-F42FF5216766}"/>
                </a:ext>
              </a:extLst>
            </p:cNvPr>
            <p:cNvCxnSpPr>
              <a:cxnSpLocks/>
              <a:stCxn id="396" idx="0"/>
              <a:endCxn id="396" idx="7"/>
            </p:cNvCxnSpPr>
            <p:nvPr/>
          </p:nvCxnSpPr>
          <p:spPr>
            <a:xfrm rot="16200000" flipH="1">
              <a:off x="7682914" y="4611962"/>
              <a:ext cx="52727" cy="127293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文本框 411">
              <a:extLst>
                <a:ext uri="{FF2B5EF4-FFF2-40B4-BE49-F238E27FC236}">
                  <a16:creationId xmlns:a16="http://schemas.microsoft.com/office/drawing/2014/main" id="{2202B4CA-AA47-405D-B86F-F4C084F607A1}"/>
                </a:ext>
              </a:extLst>
            </p:cNvPr>
            <p:cNvSpPr txBox="1"/>
            <p:nvPr/>
          </p:nvSpPr>
          <p:spPr>
            <a:xfrm>
              <a:off x="7571065" y="515055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" name="文本框 412">
              <a:extLst>
                <a:ext uri="{FF2B5EF4-FFF2-40B4-BE49-F238E27FC236}">
                  <a16:creationId xmlns:a16="http://schemas.microsoft.com/office/drawing/2014/main" id="{CDFB6769-5809-42BB-B0C0-4456FD5C58F4}"/>
                </a:ext>
              </a:extLst>
            </p:cNvPr>
            <p:cNvSpPr txBox="1"/>
            <p:nvPr/>
          </p:nvSpPr>
          <p:spPr>
            <a:xfrm>
              <a:off x="7571065" y="4104491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4" name="椭圆 413">
              <a:extLst>
                <a:ext uri="{FF2B5EF4-FFF2-40B4-BE49-F238E27FC236}">
                  <a16:creationId xmlns:a16="http://schemas.microsoft.com/office/drawing/2014/main" id="{FB82D08B-FB82-4569-8B9D-82BDDE021B37}"/>
                </a:ext>
              </a:extLst>
            </p:cNvPr>
            <p:cNvSpPr/>
            <p:nvPr/>
          </p:nvSpPr>
          <p:spPr>
            <a:xfrm>
              <a:off x="8258671" y="4649245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5" name="连接符: 曲线 414">
              <a:extLst>
                <a:ext uri="{FF2B5EF4-FFF2-40B4-BE49-F238E27FC236}">
                  <a16:creationId xmlns:a16="http://schemas.microsoft.com/office/drawing/2014/main" id="{DC0E0D45-B55D-48B4-998B-D65FC422E7CB}"/>
                </a:ext>
              </a:extLst>
            </p:cNvPr>
            <p:cNvCxnSpPr>
              <a:cxnSpLocks/>
              <a:stCxn id="396" idx="4"/>
              <a:endCxn id="396" idx="5"/>
            </p:cNvCxnSpPr>
            <p:nvPr/>
          </p:nvCxnSpPr>
          <p:spPr>
            <a:xfrm rot="5400000" flipH="1" flipV="1">
              <a:off x="7682914" y="4919275"/>
              <a:ext cx="52727" cy="127293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箭头连接符 415">
              <a:extLst>
                <a:ext uri="{FF2B5EF4-FFF2-40B4-BE49-F238E27FC236}">
                  <a16:creationId xmlns:a16="http://schemas.microsoft.com/office/drawing/2014/main" id="{8ED04C38-3197-40C5-9B62-F93253A608F3}"/>
                </a:ext>
              </a:extLst>
            </p:cNvPr>
            <p:cNvCxnSpPr>
              <a:cxnSpLocks/>
              <a:stCxn id="396" idx="6"/>
              <a:endCxn id="414" idx="2"/>
            </p:cNvCxnSpPr>
            <p:nvPr/>
          </p:nvCxnSpPr>
          <p:spPr>
            <a:xfrm>
              <a:off x="7825652" y="4829265"/>
              <a:ext cx="43301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文本框 416">
              <a:extLst>
                <a:ext uri="{FF2B5EF4-FFF2-40B4-BE49-F238E27FC236}">
                  <a16:creationId xmlns:a16="http://schemas.microsoft.com/office/drawing/2014/main" id="{A4278DA8-E67F-47D3-AFEF-1658BA620022}"/>
                </a:ext>
              </a:extLst>
            </p:cNvPr>
            <p:cNvSpPr txBox="1"/>
            <p:nvPr/>
          </p:nvSpPr>
          <p:spPr>
            <a:xfrm>
              <a:off x="7879009" y="4541357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4" name="连接符: 曲线 443">
              <a:extLst>
                <a:ext uri="{FF2B5EF4-FFF2-40B4-BE49-F238E27FC236}">
                  <a16:creationId xmlns:a16="http://schemas.microsoft.com/office/drawing/2014/main" id="{439D5AE2-11F9-45A4-8425-04A53C97ADB5}"/>
                </a:ext>
              </a:extLst>
            </p:cNvPr>
            <p:cNvCxnSpPr>
              <a:cxnSpLocks/>
              <a:stCxn id="395" idx="1"/>
              <a:endCxn id="395" idx="7"/>
            </p:cNvCxnSpPr>
            <p:nvPr/>
          </p:nvCxnSpPr>
          <p:spPr>
            <a:xfrm rot="5400000" flipH="1" flipV="1">
              <a:off x="6363401" y="4099532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文本框 446">
              <a:extLst>
                <a:ext uri="{FF2B5EF4-FFF2-40B4-BE49-F238E27FC236}">
                  <a16:creationId xmlns:a16="http://schemas.microsoft.com/office/drawing/2014/main" id="{C507E29A-A457-4ADD-85DB-C9BF1F54B3F9}"/>
                </a:ext>
              </a:extLst>
            </p:cNvPr>
            <p:cNvSpPr txBox="1"/>
            <p:nvPr/>
          </p:nvSpPr>
          <p:spPr>
            <a:xfrm>
              <a:off x="6398932" y="3812356"/>
              <a:ext cx="427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8" name="连接符: 曲线 447">
              <a:extLst>
                <a:ext uri="{FF2B5EF4-FFF2-40B4-BE49-F238E27FC236}">
                  <a16:creationId xmlns:a16="http://schemas.microsoft.com/office/drawing/2014/main" id="{3BA54A67-AA3B-45DE-AD7B-E480E0D9669D}"/>
                </a:ext>
              </a:extLst>
            </p:cNvPr>
            <p:cNvCxnSpPr>
              <a:cxnSpLocks/>
              <a:stCxn id="401" idx="3"/>
              <a:endCxn id="401" idx="5"/>
            </p:cNvCxnSpPr>
            <p:nvPr/>
          </p:nvCxnSpPr>
          <p:spPr>
            <a:xfrm rot="16200000" flipH="1">
              <a:off x="6363401" y="5460137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文本框 450">
              <a:extLst>
                <a:ext uri="{FF2B5EF4-FFF2-40B4-BE49-F238E27FC236}">
                  <a16:creationId xmlns:a16="http://schemas.microsoft.com/office/drawing/2014/main" id="{3A0A7364-2402-4736-B252-47767276812C}"/>
                </a:ext>
              </a:extLst>
            </p:cNvPr>
            <p:cNvSpPr txBox="1"/>
            <p:nvPr/>
          </p:nvSpPr>
          <p:spPr>
            <a:xfrm>
              <a:off x="6168034" y="5806618"/>
              <a:ext cx="429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3" name="连接符: 曲线 132">
              <a:extLst>
                <a:ext uri="{FF2B5EF4-FFF2-40B4-BE49-F238E27FC236}">
                  <a16:creationId xmlns:a16="http://schemas.microsoft.com/office/drawing/2014/main" id="{F63E031B-2627-43B8-B3A5-030E373A1967}"/>
                </a:ext>
              </a:extLst>
            </p:cNvPr>
            <p:cNvCxnSpPr>
              <a:cxnSpLocks/>
              <a:stCxn id="394" idx="6"/>
              <a:endCxn id="395" idx="4"/>
            </p:cNvCxnSpPr>
            <p:nvPr/>
          </p:nvCxnSpPr>
          <p:spPr>
            <a:xfrm flipV="1">
              <a:off x="5449388" y="4534138"/>
              <a:ext cx="914013" cy="295127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C1DF3525-01D5-4E66-B071-8EEDFA06D15A}"/>
                </a:ext>
              </a:extLst>
            </p:cNvPr>
            <p:cNvSpPr txBox="1"/>
            <p:nvPr/>
          </p:nvSpPr>
          <p:spPr>
            <a:xfrm>
              <a:off x="5652120" y="4481992"/>
              <a:ext cx="427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8" name="连接符: 曲线 137">
              <a:extLst>
                <a:ext uri="{FF2B5EF4-FFF2-40B4-BE49-F238E27FC236}">
                  <a16:creationId xmlns:a16="http://schemas.microsoft.com/office/drawing/2014/main" id="{A6C27E6E-A368-4B00-9EBE-ADFB64C3BD30}"/>
                </a:ext>
              </a:extLst>
            </p:cNvPr>
            <p:cNvCxnSpPr>
              <a:cxnSpLocks/>
              <a:stCxn id="394" idx="6"/>
              <a:endCxn id="401" idx="0"/>
            </p:cNvCxnSpPr>
            <p:nvPr/>
          </p:nvCxnSpPr>
          <p:spPr>
            <a:xfrm>
              <a:off x="5449388" y="4829265"/>
              <a:ext cx="914013" cy="450852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770F2F1B-DCD7-462C-B255-A72B4596BF10}"/>
                </a:ext>
              </a:extLst>
            </p:cNvPr>
            <p:cNvSpPr txBox="1"/>
            <p:nvPr/>
          </p:nvSpPr>
          <p:spPr>
            <a:xfrm>
              <a:off x="5652120" y="4901224"/>
              <a:ext cx="429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80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直接转换为正规式是非常困难的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正规式与有限自动机的等价性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写出如下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的正规式</a:t>
                </a: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E332F5-C728-4A8F-8D38-6810456E637A}"/>
              </a:ext>
            </a:extLst>
          </p:cNvPr>
          <p:cNvGrpSpPr/>
          <p:nvPr/>
        </p:nvGrpSpPr>
        <p:grpSpPr>
          <a:xfrm>
            <a:off x="4829074" y="4471842"/>
            <a:ext cx="3964957" cy="738935"/>
            <a:chOff x="4829074" y="4471842"/>
            <a:chExt cx="3964957" cy="738935"/>
          </a:xfrm>
        </p:grpSpPr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A8BEF4F6-0549-4945-99F5-E5E4EEE2C5A7}"/>
                </a:ext>
              </a:extLst>
            </p:cNvPr>
            <p:cNvSpPr/>
            <p:nvPr/>
          </p:nvSpPr>
          <p:spPr>
            <a:xfrm>
              <a:off x="5213245" y="485073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8" name="箭头: 右 287">
              <a:extLst>
                <a:ext uri="{FF2B5EF4-FFF2-40B4-BE49-F238E27FC236}">
                  <a16:creationId xmlns:a16="http://schemas.microsoft.com/office/drawing/2014/main" id="{2F541013-C2B5-4DDD-A733-82DD5291DCD1}"/>
                </a:ext>
              </a:extLst>
            </p:cNvPr>
            <p:cNvSpPr/>
            <p:nvPr/>
          </p:nvSpPr>
          <p:spPr>
            <a:xfrm>
              <a:off x="4829074" y="4925296"/>
              <a:ext cx="335323" cy="242380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文本框 290">
              <a:extLst>
                <a:ext uri="{FF2B5EF4-FFF2-40B4-BE49-F238E27FC236}">
                  <a16:creationId xmlns:a16="http://schemas.microsoft.com/office/drawing/2014/main" id="{30EB69C9-9A09-4CA0-A49F-C2D79726FF34}"/>
                </a:ext>
              </a:extLst>
            </p:cNvPr>
            <p:cNvSpPr txBox="1"/>
            <p:nvPr/>
          </p:nvSpPr>
          <p:spPr>
            <a:xfrm>
              <a:off x="5269668" y="4471842"/>
              <a:ext cx="3524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 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a|ba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ba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)*a | 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b|ab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)(ab)*b )(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a|b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)* 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2BA217B2-BCDB-461D-91EE-4F6B2F6BD8BB}"/>
                </a:ext>
              </a:extLst>
            </p:cNvPr>
            <p:cNvSpPr/>
            <p:nvPr/>
          </p:nvSpPr>
          <p:spPr>
            <a:xfrm>
              <a:off x="8382568" y="4850737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4" name="直接箭头连接符 343">
              <a:extLst>
                <a:ext uri="{FF2B5EF4-FFF2-40B4-BE49-F238E27FC236}">
                  <a16:creationId xmlns:a16="http://schemas.microsoft.com/office/drawing/2014/main" id="{AA49174F-000D-4E22-9CF1-678495D86FF9}"/>
                </a:ext>
              </a:extLst>
            </p:cNvPr>
            <p:cNvCxnSpPr>
              <a:cxnSpLocks/>
              <a:stCxn id="286" idx="6"/>
              <a:endCxn id="299" idx="2"/>
            </p:cNvCxnSpPr>
            <p:nvPr/>
          </p:nvCxnSpPr>
          <p:spPr>
            <a:xfrm>
              <a:off x="5573285" y="5030757"/>
              <a:ext cx="28092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D57963-0CB9-4D0A-9D67-47E642E28DC6}"/>
              </a:ext>
            </a:extLst>
          </p:cNvPr>
          <p:cNvGrpSpPr/>
          <p:nvPr/>
        </p:nvGrpSpPr>
        <p:grpSpPr>
          <a:xfrm>
            <a:off x="467544" y="1672248"/>
            <a:ext cx="3913534" cy="2332816"/>
            <a:chOff x="442442" y="1672248"/>
            <a:chExt cx="3913534" cy="2332816"/>
          </a:xfrm>
        </p:grpSpPr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66C44130-AEC8-4B70-B3B5-588B7FD7C103}"/>
                </a:ext>
              </a:extLst>
            </p:cNvPr>
            <p:cNvSpPr/>
            <p:nvPr/>
          </p:nvSpPr>
          <p:spPr>
            <a:xfrm>
              <a:off x="826613" y="250913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3DBAF989-624D-4691-A60A-A2C796194031}"/>
                </a:ext>
              </a:extLst>
            </p:cNvPr>
            <p:cNvSpPr/>
            <p:nvPr/>
          </p:nvSpPr>
          <p:spPr>
            <a:xfrm>
              <a:off x="1920646" y="203399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08F5258D-F5EE-4A75-8485-8DC1BF923523}"/>
                </a:ext>
              </a:extLst>
            </p:cNvPr>
            <p:cNvSpPr/>
            <p:nvPr/>
          </p:nvSpPr>
          <p:spPr>
            <a:xfrm>
              <a:off x="3202877" y="2509137"/>
              <a:ext cx="360040" cy="360040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箭头: 右 186">
              <a:extLst>
                <a:ext uri="{FF2B5EF4-FFF2-40B4-BE49-F238E27FC236}">
                  <a16:creationId xmlns:a16="http://schemas.microsoft.com/office/drawing/2014/main" id="{5E6AF2FF-8B9B-4CA7-ABFF-7A6C8425D67F}"/>
                </a:ext>
              </a:extLst>
            </p:cNvPr>
            <p:cNvSpPr/>
            <p:nvPr/>
          </p:nvSpPr>
          <p:spPr>
            <a:xfrm>
              <a:off x="442442" y="2583696"/>
              <a:ext cx="335323" cy="242380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2" name="连接符: 曲线 191">
              <a:extLst>
                <a:ext uri="{FF2B5EF4-FFF2-40B4-BE49-F238E27FC236}">
                  <a16:creationId xmlns:a16="http://schemas.microsoft.com/office/drawing/2014/main" id="{D407E57B-8C49-41DD-B8E5-44912A294F1E}"/>
                </a:ext>
              </a:extLst>
            </p:cNvPr>
            <p:cNvCxnSpPr>
              <a:cxnSpLocks/>
              <a:stCxn id="184" idx="0"/>
              <a:endCxn id="185" idx="2"/>
            </p:cNvCxnSpPr>
            <p:nvPr/>
          </p:nvCxnSpPr>
          <p:spPr>
            <a:xfrm rot="5400000" flipH="1" flipV="1">
              <a:off x="1316076" y="1904568"/>
              <a:ext cx="295127" cy="91401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91936963-9CDB-41B9-90F0-0BA344F13965}"/>
                </a:ext>
              </a:extLst>
            </p:cNvPr>
            <p:cNvSpPr txBox="1"/>
            <p:nvPr/>
          </p:nvSpPr>
          <p:spPr>
            <a:xfrm>
              <a:off x="1186653" y="196284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C46C9C51-5BB4-40D5-822B-28773EDEF959}"/>
                </a:ext>
              </a:extLst>
            </p:cNvPr>
            <p:cNvSpPr/>
            <p:nvPr/>
          </p:nvSpPr>
          <p:spPr>
            <a:xfrm>
              <a:off x="1920646" y="314000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0" name="连接符: 曲线 199">
              <a:extLst>
                <a:ext uri="{FF2B5EF4-FFF2-40B4-BE49-F238E27FC236}">
                  <a16:creationId xmlns:a16="http://schemas.microsoft.com/office/drawing/2014/main" id="{99515CB9-F49E-4CB1-BEDC-1A5E00055177}"/>
                </a:ext>
              </a:extLst>
            </p:cNvPr>
            <p:cNvCxnSpPr>
              <a:cxnSpLocks/>
              <a:stCxn id="184" idx="4"/>
              <a:endCxn id="194" idx="2"/>
            </p:cNvCxnSpPr>
            <p:nvPr/>
          </p:nvCxnSpPr>
          <p:spPr>
            <a:xfrm rot="16200000" flipH="1">
              <a:off x="1238213" y="2637596"/>
              <a:ext cx="450852" cy="91401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A3E0ECAC-BB0B-4E72-8EEA-83D5E5EB245B}"/>
                </a:ext>
              </a:extLst>
            </p:cNvPr>
            <p:cNvSpPr txBox="1"/>
            <p:nvPr/>
          </p:nvSpPr>
          <p:spPr>
            <a:xfrm>
              <a:off x="1139677" y="3163905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4" name="连接符: 曲线 203">
              <a:extLst>
                <a:ext uri="{FF2B5EF4-FFF2-40B4-BE49-F238E27FC236}">
                  <a16:creationId xmlns:a16="http://schemas.microsoft.com/office/drawing/2014/main" id="{77EBFC3D-590A-49DD-9E20-ABF17D2ED5BD}"/>
                </a:ext>
              </a:extLst>
            </p:cNvPr>
            <p:cNvCxnSpPr>
              <a:cxnSpLocks/>
              <a:stCxn id="185" idx="6"/>
              <a:endCxn id="186" idx="1"/>
            </p:cNvCxnSpPr>
            <p:nvPr/>
          </p:nvCxnSpPr>
          <p:spPr>
            <a:xfrm>
              <a:off x="2280686" y="2214010"/>
              <a:ext cx="974918" cy="34785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2219B0B9-D1C3-456D-BBC2-59252FBA5DAC}"/>
                </a:ext>
              </a:extLst>
            </p:cNvPr>
            <p:cNvSpPr txBox="1"/>
            <p:nvPr/>
          </p:nvSpPr>
          <p:spPr>
            <a:xfrm>
              <a:off x="2360111" y="191961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3" name="连接符: 曲线 212">
              <a:extLst>
                <a:ext uri="{FF2B5EF4-FFF2-40B4-BE49-F238E27FC236}">
                  <a16:creationId xmlns:a16="http://schemas.microsoft.com/office/drawing/2014/main" id="{51119A7F-7674-475E-A6C2-9D7C5C61B54A}"/>
                </a:ext>
              </a:extLst>
            </p:cNvPr>
            <p:cNvCxnSpPr>
              <a:cxnSpLocks/>
              <a:stCxn id="194" idx="6"/>
              <a:endCxn id="186" idx="3"/>
            </p:cNvCxnSpPr>
            <p:nvPr/>
          </p:nvCxnSpPr>
          <p:spPr>
            <a:xfrm flipV="1">
              <a:off x="2280686" y="2816450"/>
              <a:ext cx="974918" cy="50357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F7A446B8-2FF1-4E72-8695-9D826AD7A01B}"/>
                </a:ext>
              </a:extLst>
            </p:cNvPr>
            <p:cNvSpPr txBox="1"/>
            <p:nvPr/>
          </p:nvSpPr>
          <p:spPr>
            <a:xfrm>
              <a:off x="2393351" y="3275872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6" name="连接符: 曲线 215">
              <a:extLst>
                <a:ext uri="{FF2B5EF4-FFF2-40B4-BE49-F238E27FC236}">
                  <a16:creationId xmlns:a16="http://schemas.microsoft.com/office/drawing/2014/main" id="{FA22A5AB-BDBC-4886-B0EF-01B15B62ED5E}"/>
                </a:ext>
              </a:extLst>
            </p:cNvPr>
            <p:cNvCxnSpPr>
              <a:cxnSpLocks/>
              <a:stCxn id="186" idx="0"/>
              <a:endCxn id="186" idx="7"/>
            </p:cNvCxnSpPr>
            <p:nvPr/>
          </p:nvCxnSpPr>
          <p:spPr>
            <a:xfrm rot="16200000" flipH="1">
              <a:off x="3420179" y="2471854"/>
              <a:ext cx="52727" cy="127293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文本框 216">
              <a:extLst>
                <a:ext uri="{FF2B5EF4-FFF2-40B4-BE49-F238E27FC236}">
                  <a16:creationId xmlns:a16="http://schemas.microsoft.com/office/drawing/2014/main" id="{7675C912-C0FD-4087-A93D-4CBF00683227}"/>
                </a:ext>
              </a:extLst>
            </p:cNvPr>
            <p:cNvSpPr txBox="1"/>
            <p:nvPr/>
          </p:nvSpPr>
          <p:spPr>
            <a:xfrm>
              <a:off x="3308330" y="301045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E83997BA-D191-4CDC-912A-0F6DABB5F345}"/>
                </a:ext>
              </a:extLst>
            </p:cNvPr>
            <p:cNvSpPr txBox="1"/>
            <p:nvPr/>
          </p:nvSpPr>
          <p:spPr>
            <a:xfrm>
              <a:off x="3308330" y="196438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680954EB-8C9E-49B7-A737-F588408DD2CE}"/>
                </a:ext>
              </a:extLst>
            </p:cNvPr>
            <p:cNvSpPr/>
            <p:nvPr/>
          </p:nvSpPr>
          <p:spPr>
            <a:xfrm>
              <a:off x="3995936" y="2509137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9" name="连接符: 曲线 228">
              <a:extLst>
                <a:ext uri="{FF2B5EF4-FFF2-40B4-BE49-F238E27FC236}">
                  <a16:creationId xmlns:a16="http://schemas.microsoft.com/office/drawing/2014/main" id="{E3B0DDDB-56EA-4614-8E36-7418310D9BD8}"/>
                </a:ext>
              </a:extLst>
            </p:cNvPr>
            <p:cNvCxnSpPr>
              <a:cxnSpLocks/>
              <a:stCxn id="186" idx="4"/>
              <a:endCxn id="186" idx="5"/>
            </p:cNvCxnSpPr>
            <p:nvPr/>
          </p:nvCxnSpPr>
          <p:spPr>
            <a:xfrm rot="5400000" flipH="1" flipV="1">
              <a:off x="3420179" y="2779167"/>
              <a:ext cx="52727" cy="127293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2273312A-16F1-4287-96E8-5AB56DCED951}"/>
                </a:ext>
              </a:extLst>
            </p:cNvPr>
            <p:cNvCxnSpPr>
              <a:cxnSpLocks/>
              <a:stCxn id="186" idx="6"/>
              <a:endCxn id="219" idx="2"/>
            </p:cNvCxnSpPr>
            <p:nvPr/>
          </p:nvCxnSpPr>
          <p:spPr>
            <a:xfrm>
              <a:off x="3562917" y="2689157"/>
              <a:ext cx="43301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6626EFAB-7261-4C5C-9122-86BE701CA88A}"/>
                </a:ext>
              </a:extLst>
            </p:cNvPr>
            <p:cNvSpPr txBox="1"/>
            <p:nvPr/>
          </p:nvSpPr>
          <p:spPr>
            <a:xfrm>
              <a:off x="3616274" y="240124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2" name="连接符: 曲线 231">
              <a:extLst>
                <a:ext uri="{FF2B5EF4-FFF2-40B4-BE49-F238E27FC236}">
                  <a16:creationId xmlns:a16="http://schemas.microsoft.com/office/drawing/2014/main" id="{0794A311-CD34-416F-86F7-6F1815381204}"/>
                </a:ext>
              </a:extLst>
            </p:cNvPr>
            <p:cNvCxnSpPr>
              <a:cxnSpLocks/>
              <a:stCxn id="185" idx="1"/>
              <a:endCxn id="185" idx="7"/>
            </p:cNvCxnSpPr>
            <p:nvPr/>
          </p:nvCxnSpPr>
          <p:spPr>
            <a:xfrm rot="5400000" flipH="1" flipV="1">
              <a:off x="2100666" y="1959424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文本框 232">
              <a:extLst>
                <a:ext uri="{FF2B5EF4-FFF2-40B4-BE49-F238E27FC236}">
                  <a16:creationId xmlns:a16="http://schemas.microsoft.com/office/drawing/2014/main" id="{9A63A726-ADAC-4517-80B1-366E367201B2}"/>
                </a:ext>
              </a:extLst>
            </p:cNvPr>
            <p:cNvSpPr txBox="1"/>
            <p:nvPr/>
          </p:nvSpPr>
          <p:spPr>
            <a:xfrm>
              <a:off x="2136197" y="1672248"/>
              <a:ext cx="427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4" name="连接符: 曲线 233">
              <a:extLst>
                <a:ext uri="{FF2B5EF4-FFF2-40B4-BE49-F238E27FC236}">
                  <a16:creationId xmlns:a16="http://schemas.microsoft.com/office/drawing/2014/main" id="{7D26E8DA-0FE5-4345-8558-D478E0FFF3F4}"/>
                </a:ext>
              </a:extLst>
            </p:cNvPr>
            <p:cNvCxnSpPr>
              <a:cxnSpLocks/>
              <a:stCxn id="194" idx="3"/>
              <a:endCxn id="194" idx="5"/>
            </p:cNvCxnSpPr>
            <p:nvPr/>
          </p:nvCxnSpPr>
          <p:spPr>
            <a:xfrm rot="16200000" flipH="1">
              <a:off x="2100666" y="3320029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文本框 238">
              <a:extLst>
                <a:ext uri="{FF2B5EF4-FFF2-40B4-BE49-F238E27FC236}">
                  <a16:creationId xmlns:a16="http://schemas.microsoft.com/office/drawing/2014/main" id="{9F5D22EC-9BD5-48D1-8FB2-BE3F785CF629}"/>
                </a:ext>
              </a:extLst>
            </p:cNvPr>
            <p:cNvSpPr txBox="1"/>
            <p:nvPr/>
          </p:nvSpPr>
          <p:spPr>
            <a:xfrm>
              <a:off x="1905299" y="3666510"/>
              <a:ext cx="429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0" name="连接符: 曲线 239">
              <a:extLst>
                <a:ext uri="{FF2B5EF4-FFF2-40B4-BE49-F238E27FC236}">
                  <a16:creationId xmlns:a16="http://schemas.microsoft.com/office/drawing/2014/main" id="{228727F6-4607-487A-A2DF-FDB266E1B11D}"/>
                </a:ext>
              </a:extLst>
            </p:cNvPr>
            <p:cNvCxnSpPr>
              <a:cxnSpLocks/>
              <a:stCxn id="184" idx="6"/>
              <a:endCxn id="185" idx="4"/>
            </p:cNvCxnSpPr>
            <p:nvPr/>
          </p:nvCxnSpPr>
          <p:spPr>
            <a:xfrm flipV="1">
              <a:off x="1186653" y="2394030"/>
              <a:ext cx="914013" cy="29512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4F0D16E8-B0FA-46D2-B939-057A724566D4}"/>
                </a:ext>
              </a:extLst>
            </p:cNvPr>
            <p:cNvSpPr txBox="1"/>
            <p:nvPr/>
          </p:nvSpPr>
          <p:spPr>
            <a:xfrm>
              <a:off x="1389385" y="2341884"/>
              <a:ext cx="427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3" name="连接符: 曲线 242">
              <a:extLst>
                <a:ext uri="{FF2B5EF4-FFF2-40B4-BE49-F238E27FC236}">
                  <a16:creationId xmlns:a16="http://schemas.microsoft.com/office/drawing/2014/main" id="{141ACAB3-3374-474D-AA79-3A898A9A50E5}"/>
                </a:ext>
              </a:extLst>
            </p:cNvPr>
            <p:cNvCxnSpPr>
              <a:cxnSpLocks/>
              <a:stCxn id="184" idx="6"/>
              <a:endCxn id="194" idx="0"/>
            </p:cNvCxnSpPr>
            <p:nvPr/>
          </p:nvCxnSpPr>
          <p:spPr>
            <a:xfrm>
              <a:off x="1186653" y="2689157"/>
              <a:ext cx="914013" cy="45085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4ADE3C17-CA37-4EA3-AB09-3C12D3E3C23F}"/>
                </a:ext>
              </a:extLst>
            </p:cNvPr>
            <p:cNvSpPr txBox="1"/>
            <p:nvPr/>
          </p:nvSpPr>
          <p:spPr>
            <a:xfrm>
              <a:off x="1389385" y="2761116"/>
              <a:ext cx="429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352ED4-A693-4ED7-99C3-EBE6B54B8FA2}"/>
              </a:ext>
            </a:extLst>
          </p:cNvPr>
          <p:cNvGrpSpPr/>
          <p:nvPr/>
        </p:nvGrpSpPr>
        <p:grpSpPr>
          <a:xfrm>
            <a:off x="853816" y="1679390"/>
            <a:ext cx="2736304" cy="1196929"/>
            <a:chOff x="4269742" y="5450468"/>
            <a:chExt cx="2736304" cy="1196929"/>
          </a:xfrm>
        </p:grpSpPr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E4308B55-B146-41C0-BBAF-F92743B04AFD}"/>
                </a:ext>
              </a:extLst>
            </p:cNvPr>
            <p:cNvSpPr/>
            <p:nvPr/>
          </p:nvSpPr>
          <p:spPr>
            <a:xfrm>
              <a:off x="4269742" y="628735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椭圆 255">
              <a:extLst>
                <a:ext uri="{FF2B5EF4-FFF2-40B4-BE49-F238E27FC236}">
                  <a16:creationId xmlns:a16="http://schemas.microsoft.com/office/drawing/2014/main" id="{41A3866D-987D-4BBE-8412-922F09593771}"/>
                </a:ext>
              </a:extLst>
            </p:cNvPr>
            <p:cNvSpPr/>
            <p:nvPr/>
          </p:nvSpPr>
          <p:spPr>
            <a:xfrm>
              <a:off x="5363775" y="5812210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2BD0025D-33CA-41FA-A108-2D8E489F445F}"/>
                </a:ext>
              </a:extLst>
            </p:cNvPr>
            <p:cNvSpPr/>
            <p:nvPr/>
          </p:nvSpPr>
          <p:spPr>
            <a:xfrm>
              <a:off x="6646006" y="6287357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58" name="连接符: 曲线 257">
              <a:extLst>
                <a:ext uri="{FF2B5EF4-FFF2-40B4-BE49-F238E27FC236}">
                  <a16:creationId xmlns:a16="http://schemas.microsoft.com/office/drawing/2014/main" id="{1FE2040C-D3E0-49A4-AE82-8DB0668C8C06}"/>
                </a:ext>
              </a:extLst>
            </p:cNvPr>
            <p:cNvCxnSpPr>
              <a:cxnSpLocks/>
              <a:stCxn id="255" idx="0"/>
              <a:endCxn id="256" idx="2"/>
            </p:cNvCxnSpPr>
            <p:nvPr/>
          </p:nvCxnSpPr>
          <p:spPr>
            <a:xfrm rot="5400000" flipH="1" flipV="1">
              <a:off x="4759205" y="5682788"/>
              <a:ext cx="295127" cy="914013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84A59EA4-E811-4AB6-BAC6-600F41ADA283}"/>
                </a:ext>
              </a:extLst>
            </p:cNvPr>
            <p:cNvSpPr txBox="1"/>
            <p:nvPr/>
          </p:nvSpPr>
          <p:spPr>
            <a:xfrm>
              <a:off x="4629782" y="574106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0" name="连接符: 曲线 259">
              <a:extLst>
                <a:ext uri="{FF2B5EF4-FFF2-40B4-BE49-F238E27FC236}">
                  <a16:creationId xmlns:a16="http://schemas.microsoft.com/office/drawing/2014/main" id="{E0B75A99-4FCF-487A-AFC9-1205BEFC4575}"/>
                </a:ext>
              </a:extLst>
            </p:cNvPr>
            <p:cNvCxnSpPr>
              <a:cxnSpLocks/>
              <a:stCxn id="256" idx="6"/>
              <a:endCxn id="257" idx="1"/>
            </p:cNvCxnSpPr>
            <p:nvPr/>
          </p:nvCxnSpPr>
          <p:spPr>
            <a:xfrm>
              <a:off x="5723815" y="5992230"/>
              <a:ext cx="974918" cy="347854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文本框 260">
              <a:extLst>
                <a:ext uri="{FF2B5EF4-FFF2-40B4-BE49-F238E27FC236}">
                  <a16:creationId xmlns:a16="http://schemas.microsoft.com/office/drawing/2014/main" id="{48433DEB-F1D1-469E-B674-6EB967DEC599}"/>
                </a:ext>
              </a:extLst>
            </p:cNvPr>
            <p:cNvSpPr txBox="1"/>
            <p:nvPr/>
          </p:nvSpPr>
          <p:spPr>
            <a:xfrm>
              <a:off x="5803240" y="569783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2" name="连接符: 曲线 261">
              <a:extLst>
                <a:ext uri="{FF2B5EF4-FFF2-40B4-BE49-F238E27FC236}">
                  <a16:creationId xmlns:a16="http://schemas.microsoft.com/office/drawing/2014/main" id="{67FC3775-6963-4EB9-944F-D2A0EF1E0914}"/>
                </a:ext>
              </a:extLst>
            </p:cNvPr>
            <p:cNvCxnSpPr>
              <a:cxnSpLocks/>
              <a:stCxn id="256" idx="1"/>
              <a:endCxn id="256" idx="7"/>
            </p:cNvCxnSpPr>
            <p:nvPr/>
          </p:nvCxnSpPr>
          <p:spPr>
            <a:xfrm rot="5400000" flipH="1" flipV="1">
              <a:off x="5543795" y="5737644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E9BFF955-84BD-4971-8BC9-5E8E00AC4713}"/>
                </a:ext>
              </a:extLst>
            </p:cNvPr>
            <p:cNvSpPr txBox="1"/>
            <p:nvPr/>
          </p:nvSpPr>
          <p:spPr>
            <a:xfrm>
              <a:off x="5579326" y="5450468"/>
              <a:ext cx="427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5" name="连接符: 曲线 264">
              <a:extLst>
                <a:ext uri="{FF2B5EF4-FFF2-40B4-BE49-F238E27FC236}">
                  <a16:creationId xmlns:a16="http://schemas.microsoft.com/office/drawing/2014/main" id="{1E3ED65E-6110-4AB3-A437-28F1F1E82AD2}"/>
                </a:ext>
              </a:extLst>
            </p:cNvPr>
            <p:cNvCxnSpPr>
              <a:cxnSpLocks/>
              <a:stCxn id="255" idx="6"/>
              <a:endCxn id="256" idx="4"/>
            </p:cNvCxnSpPr>
            <p:nvPr/>
          </p:nvCxnSpPr>
          <p:spPr>
            <a:xfrm flipV="1">
              <a:off x="4629782" y="6172250"/>
              <a:ext cx="914013" cy="295127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7AAE3354-F2C0-459A-B02A-23BBBF26B0D8}"/>
                </a:ext>
              </a:extLst>
            </p:cNvPr>
            <p:cNvSpPr txBox="1"/>
            <p:nvPr/>
          </p:nvSpPr>
          <p:spPr>
            <a:xfrm>
              <a:off x="4832514" y="6120104"/>
              <a:ext cx="427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4134305-209B-4A70-831E-C850750968B6}"/>
              </a:ext>
            </a:extLst>
          </p:cNvPr>
          <p:cNvGrpSpPr/>
          <p:nvPr/>
        </p:nvGrpSpPr>
        <p:grpSpPr>
          <a:xfrm>
            <a:off x="4692331" y="1889836"/>
            <a:ext cx="3913534" cy="2086989"/>
            <a:chOff x="4692331" y="1889836"/>
            <a:chExt cx="3913534" cy="2086989"/>
          </a:xfrm>
        </p:grpSpPr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5D8DF297-80F5-44F8-862C-CFE3411D3737}"/>
                </a:ext>
              </a:extLst>
            </p:cNvPr>
            <p:cNvSpPr txBox="1"/>
            <p:nvPr/>
          </p:nvSpPr>
          <p:spPr>
            <a:xfrm>
              <a:off x="6155188" y="3638271"/>
              <a:ext cx="429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7071AA7-6409-44CB-A198-8CCC6C7F14A6}"/>
                </a:ext>
              </a:extLst>
            </p:cNvPr>
            <p:cNvGrpSpPr/>
            <p:nvPr/>
          </p:nvGrpSpPr>
          <p:grpSpPr>
            <a:xfrm>
              <a:off x="4692331" y="1889836"/>
              <a:ext cx="3913534" cy="1696351"/>
              <a:chOff x="4692331" y="1889836"/>
              <a:chExt cx="3913534" cy="1696351"/>
            </a:xfrm>
          </p:grpSpPr>
          <p:sp>
            <p:nvSpPr>
              <p:cNvPr id="268" name="椭圆 267">
                <a:extLst>
                  <a:ext uri="{FF2B5EF4-FFF2-40B4-BE49-F238E27FC236}">
                    <a16:creationId xmlns:a16="http://schemas.microsoft.com/office/drawing/2014/main" id="{4F331423-E646-4278-9EE4-8E2CB7232F26}"/>
                  </a:ext>
                </a:extLst>
              </p:cNvPr>
              <p:cNvSpPr/>
              <p:nvPr/>
            </p:nvSpPr>
            <p:spPr>
              <a:xfrm>
                <a:off x="5076502" y="2480898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16F9BA69-171D-4586-B30C-2A35611115C7}"/>
                  </a:ext>
                </a:extLst>
              </p:cNvPr>
              <p:cNvSpPr/>
              <p:nvPr/>
            </p:nvSpPr>
            <p:spPr>
              <a:xfrm>
                <a:off x="7452766" y="2480898"/>
                <a:ext cx="360040" cy="360040"/>
              </a:xfrm>
              <a:prstGeom prst="ellipse">
                <a:avLst/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箭头: 右 270">
                <a:extLst>
                  <a:ext uri="{FF2B5EF4-FFF2-40B4-BE49-F238E27FC236}">
                    <a16:creationId xmlns:a16="http://schemas.microsoft.com/office/drawing/2014/main" id="{721B9DD2-D9C4-454A-AE34-C2DF58EDC630}"/>
                  </a:ext>
                </a:extLst>
              </p:cNvPr>
              <p:cNvSpPr/>
              <p:nvPr/>
            </p:nvSpPr>
            <p:spPr>
              <a:xfrm>
                <a:off x="4692331" y="2555457"/>
                <a:ext cx="335323" cy="242380"/>
              </a:xfrm>
              <a:prstGeom prst="rightArrow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2" name="连接符: 曲线 271">
                <a:extLst>
                  <a:ext uri="{FF2B5EF4-FFF2-40B4-BE49-F238E27FC236}">
                    <a16:creationId xmlns:a16="http://schemas.microsoft.com/office/drawing/2014/main" id="{890BEEE3-FE55-468D-BFE4-C710FD63E195}"/>
                  </a:ext>
                </a:extLst>
              </p:cNvPr>
              <p:cNvCxnSpPr>
                <a:cxnSpLocks/>
                <a:stCxn id="268" idx="0"/>
                <a:endCxn id="270" idx="1"/>
              </p:cNvCxnSpPr>
              <p:nvPr/>
            </p:nvCxnSpPr>
            <p:spPr>
              <a:xfrm rot="16200000" flipH="1">
                <a:off x="6354643" y="1382776"/>
                <a:ext cx="52727" cy="2248971"/>
              </a:xfrm>
              <a:prstGeom prst="curvedConnector3">
                <a:avLst>
                  <a:gd name="adj1" fmla="val -43355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4A4F027D-FCF8-4B38-BA66-7EBAEA77991E}"/>
                  </a:ext>
                </a:extLst>
              </p:cNvPr>
              <p:cNvSpPr txBox="1"/>
              <p:nvPr/>
            </p:nvSpPr>
            <p:spPr>
              <a:xfrm>
                <a:off x="5742549" y="1889836"/>
                <a:ext cx="13202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a|ba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)(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)*a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98B46BF7-A02E-46F2-809A-1BE223603DA1}"/>
                  </a:ext>
                </a:extLst>
              </p:cNvPr>
              <p:cNvSpPr/>
              <p:nvPr/>
            </p:nvSpPr>
            <p:spPr>
              <a:xfrm>
                <a:off x="6170535" y="3111770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2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5" name="连接符: 曲线 274">
                <a:extLst>
                  <a:ext uri="{FF2B5EF4-FFF2-40B4-BE49-F238E27FC236}">
                    <a16:creationId xmlns:a16="http://schemas.microsoft.com/office/drawing/2014/main" id="{ADCEF626-8B46-459C-961D-72081A0E09E1}"/>
                  </a:ext>
                </a:extLst>
              </p:cNvPr>
              <p:cNvCxnSpPr>
                <a:cxnSpLocks/>
                <a:stCxn id="268" idx="4"/>
                <a:endCxn id="274" idx="2"/>
              </p:cNvCxnSpPr>
              <p:nvPr/>
            </p:nvCxnSpPr>
            <p:spPr>
              <a:xfrm rot="16200000" flipH="1">
                <a:off x="5488102" y="2609357"/>
                <a:ext cx="450852" cy="914013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2E11D11A-4992-4425-9037-ACEA00C4A022}"/>
                  </a:ext>
                </a:extLst>
              </p:cNvPr>
              <p:cNvSpPr txBox="1"/>
              <p:nvPr/>
            </p:nvSpPr>
            <p:spPr>
              <a:xfrm>
                <a:off x="5389566" y="3135666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9" name="连接符: 曲线 278">
                <a:extLst>
                  <a:ext uri="{FF2B5EF4-FFF2-40B4-BE49-F238E27FC236}">
                    <a16:creationId xmlns:a16="http://schemas.microsoft.com/office/drawing/2014/main" id="{034DEAF3-C445-48A2-A63E-A3F28D447F4E}"/>
                  </a:ext>
                </a:extLst>
              </p:cNvPr>
              <p:cNvCxnSpPr>
                <a:cxnSpLocks/>
                <a:stCxn id="274" idx="6"/>
                <a:endCxn id="270" idx="3"/>
              </p:cNvCxnSpPr>
              <p:nvPr/>
            </p:nvCxnSpPr>
            <p:spPr>
              <a:xfrm flipV="1">
                <a:off x="6530575" y="2788211"/>
                <a:ext cx="974918" cy="503579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3CFF1822-6740-4060-9C9B-788F3579A6D0}"/>
                  </a:ext>
                </a:extLst>
              </p:cNvPr>
              <p:cNvSpPr txBox="1"/>
              <p:nvPr/>
            </p:nvSpPr>
            <p:spPr>
              <a:xfrm>
                <a:off x="6643240" y="3247633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81" name="连接符: 曲线 280">
                <a:extLst>
                  <a:ext uri="{FF2B5EF4-FFF2-40B4-BE49-F238E27FC236}">
                    <a16:creationId xmlns:a16="http://schemas.microsoft.com/office/drawing/2014/main" id="{29813092-E844-40C9-97D3-553B88318174}"/>
                  </a:ext>
                </a:extLst>
              </p:cNvPr>
              <p:cNvCxnSpPr>
                <a:cxnSpLocks/>
                <a:stCxn id="270" idx="0"/>
                <a:endCxn id="270" idx="7"/>
              </p:cNvCxnSpPr>
              <p:nvPr/>
            </p:nvCxnSpPr>
            <p:spPr>
              <a:xfrm rot="16200000" flipH="1">
                <a:off x="7670068" y="2443615"/>
                <a:ext cx="52727" cy="127293"/>
              </a:xfrm>
              <a:prstGeom prst="curvedConnector3">
                <a:avLst>
                  <a:gd name="adj1" fmla="val -43355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56B0240A-ADE8-4ABF-B677-D1B329215000}"/>
                  </a:ext>
                </a:extLst>
              </p:cNvPr>
              <p:cNvSpPr txBox="1"/>
              <p:nvPr/>
            </p:nvSpPr>
            <p:spPr>
              <a:xfrm>
                <a:off x="7558219" y="298221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文本框 282">
                <a:extLst>
                  <a:ext uri="{FF2B5EF4-FFF2-40B4-BE49-F238E27FC236}">
                    <a16:creationId xmlns:a16="http://schemas.microsoft.com/office/drawing/2014/main" id="{C4B50F3C-CEB2-4586-A8CC-B3EF4CD76803}"/>
                  </a:ext>
                </a:extLst>
              </p:cNvPr>
              <p:cNvSpPr txBox="1"/>
              <p:nvPr/>
            </p:nvSpPr>
            <p:spPr>
              <a:xfrm>
                <a:off x="7558219" y="1936144"/>
                <a:ext cx="316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C8A5F33E-7EF8-4438-988E-4AFEAA2A9F04}"/>
                  </a:ext>
                </a:extLst>
              </p:cNvPr>
              <p:cNvSpPr/>
              <p:nvPr/>
            </p:nvSpPr>
            <p:spPr>
              <a:xfrm>
                <a:off x="8245825" y="2480898"/>
                <a:ext cx="360040" cy="360040"/>
              </a:xfrm>
              <a:prstGeom prst="ellipse">
                <a:avLst/>
              </a:prstGeom>
              <a:noFill/>
              <a:ln w="3492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85" name="连接符: 曲线 284">
                <a:extLst>
                  <a:ext uri="{FF2B5EF4-FFF2-40B4-BE49-F238E27FC236}">
                    <a16:creationId xmlns:a16="http://schemas.microsoft.com/office/drawing/2014/main" id="{DECE5E8F-C65C-43F8-BAAC-292B2251CC5A}"/>
                  </a:ext>
                </a:extLst>
              </p:cNvPr>
              <p:cNvCxnSpPr>
                <a:cxnSpLocks/>
                <a:stCxn id="270" idx="4"/>
                <a:endCxn id="270" idx="5"/>
              </p:cNvCxnSpPr>
              <p:nvPr/>
            </p:nvCxnSpPr>
            <p:spPr>
              <a:xfrm rot="5400000" flipH="1" flipV="1">
                <a:off x="7670068" y="2750928"/>
                <a:ext cx="52727" cy="127293"/>
              </a:xfrm>
              <a:prstGeom prst="curvedConnector3">
                <a:avLst>
                  <a:gd name="adj1" fmla="val -43355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箭头连接符 288">
                <a:extLst>
                  <a:ext uri="{FF2B5EF4-FFF2-40B4-BE49-F238E27FC236}">
                    <a16:creationId xmlns:a16="http://schemas.microsoft.com/office/drawing/2014/main" id="{5C67C947-85AD-4E6E-867D-8E42375B5BB4}"/>
                  </a:ext>
                </a:extLst>
              </p:cNvPr>
              <p:cNvCxnSpPr>
                <a:cxnSpLocks/>
                <a:stCxn id="270" idx="6"/>
                <a:endCxn id="284" idx="2"/>
              </p:cNvCxnSpPr>
              <p:nvPr/>
            </p:nvCxnSpPr>
            <p:spPr>
              <a:xfrm>
                <a:off x="7812806" y="2660918"/>
                <a:ext cx="43301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2C8C1127-4AF6-48F5-99DD-D8E1C825D04B}"/>
                  </a:ext>
                </a:extLst>
              </p:cNvPr>
              <p:cNvSpPr txBox="1"/>
              <p:nvPr/>
            </p:nvSpPr>
            <p:spPr>
              <a:xfrm>
                <a:off x="7866163" y="2373010"/>
                <a:ext cx="2824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ε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4" name="连接符: 曲线 293">
                <a:extLst>
                  <a:ext uri="{FF2B5EF4-FFF2-40B4-BE49-F238E27FC236}">
                    <a16:creationId xmlns:a16="http://schemas.microsoft.com/office/drawing/2014/main" id="{CADC7ADE-E774-4225-A24D-281805F2A406}"/>
                  </a:ext>
                </a:extLst>
              </p:cNvPr>
              <p:cNvCxnSpPr>
                <a:cxnSpLocks/>
                <a:stCxn id="274" idx="3"/>
                <a:endCxn id="274" idx="5"/>
              </p:cNvCxnSpPr>
              <p:nvPr/>
            </p:nvCxnSpPr>
            <p:spPr>
              <a:xfrm rot="16200000" flipH="1">
                <a:off x="6350555" y="3291790"/>
                <a:ext cx="12700" cy="254586"/>
              </a:xfrm>
              <a:prstGeom prst="curvedConnector3">
                <a:avLst>
                  <a:gd name="adj1" fmla="val 221517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连接符: 曲线 302">
                <a:extLst>
                  <a:ext uri="{FF2B5EF4-FFF2-40B4-BE49-F238E27FC236}">
                    <a16:creationId xmlns:a16="http://schemas.microsoft.com/office/drawing/2014/main" id="{2213CB38-83E9-48AE-8344-6C33E75B7340}"/>
                  </a:ext>
                </a:extLst>
              </p:cNvPr>
              <p:cNvCxnSpPr>
                <a:cxnSpLocks/>
                <a:stCxn id="268" idx="6"/>
                <a:endCxn id="274" idx="0"/>
              </p:cNvCxnSpPr>
              <p:nvPr/>
            </p:nvCxnSpPr>
            <p:spPr>
              <a:xfrm>
                <a:off x="5436542" y="2660918"/>
                <a:ext cx="914013" cy="450852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176D2AA3-C2D2-4BEA-9E86-9B09CEDD13E1}"/>
                  </a:ext>
                </a:extLst>
              </p:cNvPr>
              <p:cNvSpPr txBox="1"/>
              <p:nvPr/>
            </p:nvSpPr>
            <p:spPr>
              <a:xfrm>
                <a:off x="5639274" y="2732877"/>
                <a:ext cx="4299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85F4BC8-4C91-46A2-8A31-F03F08454647}"/>
              </a:ext>
            </a:extLst>
          </p:cNvPr>
          <p:cNvGrpSpPr/>
          <p:nvPr/>
        </p:nvGrpSpPr>
        <p:grpSpPr>
          <a:xfrm>
            <a:off x="5076056" y="2480896"/>
            <a:ext cx="2736304" cy="1495927"/>
            <a:chOff x="4502462" y="5617374"/>
            <a:chExt cx="2736304" cy="1495927"/>
          </a:xfrm>
        </p:grpSpPr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91BD2E63-E703-4CEB-B75C-36249926FD39}"/>
                </a:ext>
              </a:extLst>
            </p:cNvPr>
            <p:cNvSpPr/>
            <p:nvPr/>
          </p:nvSpPr>
          <p:spPr>
            <a:xfrm>
              <a:off x="4502462" y="5617374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74B2C7FA-6662-48CE-B918-99DAE6ECD6E7}"/>
                </a:ext>
              </a:extLst>
            </p:cNvPr>
            <p:cNvSpPr/>
            <p:nvPr/>
          </p:nvSpPr>
          <p:spPr>
            <a:xfrm>
              <a:off x="6878726" y="5617374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0" name="椭圆 309">
              <a:extLst>
                <a:ext uri="{FF2B5EF4-FFF2-40B4-BE49-F238E27FC236}">
                  <a16:creationId xmlns:a16="http://schemas.microsoft.com/office/drawing/2014/main" id="{6BECD8D0-D0EA-41AD-8B6C-F05B4010DEF1}"/>
                </a:ext>
              </a:extLst>
            </p:cNvPr>
            <p:cNvSpPr/>
            <p:nvPr/>
          </p:nvSpPr>
          <p:spPr>
            <a:xfrm>
              <a:off x="5596495" y="6248246"/>
              <a:ext cx="360040" cy="360040"/>
            </a:xfrm>
            <a:prstGeom prst="ellipse">
              <a:avLst/>
            </a:prstGeom>
            <a:solidFill>
              <a:srgbClr val="E8485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1" name="连接符: 曲线 310">
              <a:extLst>
                <a:ext uri="{FF2B5EF4-FFF2-40B4-BE49-F238E27FC236}">
                  <a16:creationId xmlns:a16="http://schemas.microsoft.com/office/drawing/2014/main" id="{0953B8D3-3924-4211-A148-23E8784AD721}"/>
                </a:ext>
              </a:extLst>
            </p:cNvPr>
            <p:cNvCxnSpPr>
              <a:cxnSpLocks/>
              <a:stCxn id="307" idx="4"/>
              <a:endCxn id="310" idx="2"/>
            </p:cNvCxnSpPr>
            <p:nvPr/>
          </p:nvCxnSpPr>
          <p:spPr>
            <a:xfrm rot="16200000" flipH="1">
              <a:off x="4914062" y="5745833"/>
              <a:ext cx="450852" cy="914013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81C03962-B443-4882-ACA2-54CDA408FC0E}"/>
                </a:ext>
              </a:extLst>
            </p:cNvPr>
            <p:cNvSpPr txBox="1"/>
            <p:nvPr/>
          </p:nvSpPr>
          <p:spPr>
            <a:xfrm>
              <a:off x="4815526" y="6272142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3" name="连接符: 曲线 312">
              <a:extLst>
                <a:ext uri="{FF2B5EF4-FFF2-40B4-BE49-F238E27FC236}">
                  <a16:creationId xmlns:a16="http://schemas.microsoft.com/office/drawing/2014/main" id="{5CAA2342-8CCF-4051-8CF9-4E07AD2F2D55}"/>
                </a:ext>
              </a:extLst>
            </p:cNvPr>
            <p:cNvCxnSpPr>
              <a:cxnSpLocks/>
              <a:stCxn id="310" idx="6"/>
              <a:endCxn id="308" idx="3"/>
            </p:cNvCxnSpPr>
            <p:nvPr/>
          </p:nvCxnSpPr>
          <p:spPr>
            <a:xfrm flipV="1">
              <a:off x="5956535" y="5924687"/>
              <a:ext cx="974918" cy="503579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文本框 313">
              <a:extLst>
                <a:ext uri="{FF2B5EF4-FFF2-40B4-BE49-F238E27FC236}">
                  <a16:creationId xmlns:a16="http://schemas.microsoft.com/office/drawing/2014/main" id="{D5C4C3DC-EE69-4F0C-B8B7-52CAE18C0FA9}"/>
                </a:ext>
              </a:extLst>
            </p:cNvPr>
            <p:cNvSpPr txBox="1"/>
            <p:nvPr/>
          </p:nvSpPr>
          <p:spPr>
            <a:xfrm>
              <a:off x="6069200" y="6384109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7" name="连接符: 曲线 316">
              <a:extLst>
                <a:ext uri="{FF2B5EF4-FFF2-40B4-BE49-F238E27FC236}">
                  <a16:creationId xmlns:a16="http://schemas.microsoft.com/office/drawing/2014/main" id="{F31E3CF6-B107-497A-897D-36698EA5891D}"/>
                </a:ext>
              </a:extLst>
            </p:cNvPr>
            <p:cNvCxnSpPr>
              <a:cxnSpLocks/>
              <a:stCxn id="310" idx="3"/>
              <a:endCxn id="310" idx="5"/>
            </p:cNvCxnSpPr>
            <p:nvPr/>
          </p:nvCxnSpPr>
          <p:spPr>
            <a:xfrm rot="16200000" flipH="1">
              <a:off x="5776515" y="6428266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文本框 317">
              <a:extLst>
                <a:ext uri="{FF2B5EF4-FFF2-40B4-BE49-F238E27FC236}">
                  <a16:creationId xmlns:a16="http://schemas.microsoft.com/office/drawing/2014/main" id="{7942F831-B81C-40B6-80B0-6978DF6E0ADD}"/>
                </a:ext>
              </a:extLst>
            </p:cNvPr>
            <p:cNvSpPr txBox="1"/>
            <p:nvPr/>
          </p:nvSpPr>
          <p:spPr>
            <a:xfrm>
              <a:off x="5581148" y="6774747"/>
              <a:ext cx="429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9" name="连接符: 曲线 318">
              <a:extLst>
                <a:ext uri="{FF2B5EF4-FFF2-40B4-BE49-F238E27FC236}">
                  <a16:creationId xmlns:a16="http://schemas.microsoft.com/office/drawing/2014/main" id="{C860D3A7-64E3-4F61-9598-0EEF6B84351B}"/>
                </a:ext>
              </a:extLst>
            </p:cNvPr>
            <p:cNvCxnSpPr>
              <a:cxnSpLocks/>
              <a:stCxn id="307" idx="6"/>
              <a:endCxn id="310" idx="0"/>
            </p:cNvCxnSpPr>
            <p:nvPr/>
          </p:nvCxnSpPr>
          <p:spPr>
            <a:xfrm>
              <a:off x="4862502" y="5797394"/>
              <a:ext cx="914013" cy="450852"/>
            </a:xfrm>
            <a:prstGeom prst="curvedConnector2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文本框 319">
              <a:extLst>
                <a:ext uri="{FF2B5EF4-FFF2-40B4-BE49-F238E27FC236}">
                  <a16:creationId xmlns:a16="http://schemas.microsoft.com/office/drawing/2014/main" id="{20EAA3BB-F6E7-48DE-9F3E-032CD41CA52B}"/>
                </a:ext>
              </a:extLst>
            </p:cNvPr>
            <p:cNvSpPr txBox="1"/>
            <p:nvPr/>
          </p:nvSpPr>
          <p:spPr>
            <a:xfrm>
              <a:off x="5065234" y="5869353"/>
              <a:ext cx="429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799CFF9-DCE1-4FBE-839E-6AF128A4E7FD}"/>
              </a:ext>
            </a:extLst>
          </p:cNvPr>
          <p:cNvGrpSpPr/>
          <p:nvPr/>
        </p:nvGrpSpPr>
        <p:grpSpPr>
          <a:xfrm>
            <a:off x="418052" y="4135115"/>
            <a:ext cx="3913534" cy="1544242"/>
            <a:chOff x="418052" y="4135115"/>
            <a:chExt cx="3913534" cy="1544242"/>
          </a:xfrm>
        </p:grpSpPr>
        <p:sp>
          <p:nvSpPr>
            <p:cNvPr id="324" name="椭圆 323">
              <a:extLst>
                <a:ext uri="{FF2B5EF4-FFF2-40B4-BE49-F238E27FC236}">
                  <a16:creationId xmlns:a16="http://schemas.microsoft.com/office/drawing/2014/main" id="{29057284-6F88-4913-AAC5-8FF56BB6CACE}"/>
                </a:ext>
              </a:extLst>
            </p:cNvPr>
            <p:cNvSpPr/>
            <p:nvPr/>
          </p:nvSpPr>
          <p:spPr>
            <a:xfrm>
              <a:off x="802223" y="4726177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椭圆 324">
              <a:extLst>
                <a:ext uri="{FF2B5EF4-FFF2-40B4-BE49-F238E27FC236}">
                  <a16:creationId xmlns:a16="http://schemas.microsoft.com/office/drawing/2014/main" id="{E28196B7-21E4-492F-AF8B-C53038C4E522}"/>
                </a:ext>
              </a:extLst>
            </p:cNvPr>
            <p:cNvSpPr/>
            <p:nvPr/>
          </p:nvSpPr>
          <p:spPr>
            <a:xfrm>
              <a:off x="3178487" y="4726177"/>
              <a:ext cx="360040" cy="360040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箭头: 右 325">
              <a:extLst>
                <a:ext uri="{FF2B5EF4-FFF2-40B4-BE49-F238E27FC236}">
                  <a16:creationId xmlns:a16="http://schemas.microsoft.com/office/drawing/2014/main" id="{A02486F6-F1C3-46E2-9D5C-CBF430349A31}"/>
                </a:ext>
              </a:extLst>
            </p:cNvPr>
            <p:cNvSpPr/>
            <p:nvPr/>
          </p:nvSpPr>
          <p:spPr>
            <a:xfrm>
              <a:off x="418052" y="4800736"/>
              <a:ext cx="335323" cy="242380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7" name="连接符: 曲线 326">
              <a:extLst>
                <a:ext uri="{FF2B5EF4-FFF2-40B4-BE49-F238E27FC236}">
                  <a16:creationId xmlns:a16="http://schemas.microsoft.com/office/drawing/2014/main" id="{711237CC-A1F8-42D6-8F1B-0A9373043DD1}"/>
                </a:ext>
              </a:extLst>
            </p:cNvPr>
            <p:cNvCxnSpPr>
              <a:cxnSpLocks/>
              <a:stCxn id="324" idx="0"/>
              <a:endCxn id="325" idx="1"/>
            </p:cNvCxnSpPr>
            <p:nvPr/>
          </p:nvCxnSpPr>
          <p:spPr>
            <a:xfrm rot="16200000" flipH="1">
              <a:off x="2080364" y="3628055"/>
              <a:ext cx="52727" cy="2248971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文本框 327">
              <a:extLst>
                <a:ext uri="{FF2B5EF4-FFF2-40B4-BE49-F238E27FC236}">
                  <a16:creationId xmlns:a16="http://schemas.microsoft.com/office/drawing/2014/main" id="{C36233F7-48E4-420F-AE98-E67D19CBFD84}"/>
                </a:ext>
              </a:extLst>
            </p:cNvPr>
            <p:cNvSpPr txBox="1"/>
            <p:nvPr/>
          </p:nvSpPr>
          <p:spPr>
            <a:xfrm>
              <a:off x="1468270" y="4135115"/>
              <a:ext cx="1320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a|ba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ba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)*a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0" name="连接符: 曲线 329">
              <a:extLst>
                <a:ext uri="{FF2B5EF4-FFF2-40B4-BE49-F238E27FC236}">
                  <a16:creationId xmlns:a16="http://schemas.microsoft.com/office/drawing/2014/main" id="{2990A731-3FE5-4E98-A6A2-CA0265760A77}"/>
                </a:ext>
              </a:extLst>
            </p:cNvPr>
            <p:cNvCxnSpPr>
              <a:cxnSpLocks/>
              <a:stCxn id="324" idx="4"/>
              <a:endCxn id="325" idx="3"/>
            </p:cNvCxnSpPr>
            <p:nvPr/>
          </p:nvCxnSpPr>
          <p:spPr>
            <a:xfrm rot="5400000" flipH="1" flipV="1">
              <a:off x="2080364" y="3935368"/>
              <a:ext cx="52727" cy="2248971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文本框 330">
              <a:extLst>
                <a:ext uri="{FF2B5EF4-FFF2-40B4-BE49-F238E27FC236}">
                  <a16:creationId xmlns:a16="http://schemas.microsoft.com/office/drawing/2014/main" id="{069A8273-CB87-4BB8-B244-F7991EB58A63}"/>
                </a:ext>
              </a:extLst>
            </p:cNvPr>
            <p:cNvSpPr txBox="1"/>
            <p:nvPr/>
          </p:nvSpPr>
          <p:spPr>
            <a:xfrm>
              <a:off x="1464729" y="5340803"/>
              <a:ext cx="13612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b|ab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)(ab)*b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4" name="连接符: 曲线 333">
              <a:extLst>
                <a:ext uri="{FF2B5EF4-FFF2-40B4-BE49-F238E27FC236}">
                  <a16:creationId xmlns:a16="http://schemas.microsoft.com/office/drawing/2014/main" id="{705390F4-1711-415D-92D3-23986596C87C}"/>
                </a:ext>
              </a:extLst>
            </p:cNvPr>
            <p:cNvCxnSpPr>
              <a:cxnSpLocks/>
              <a:stCxn id="325" idx="0"/>
              <a:endCxn id="325" idx="7"/>
            </p:cNvCxnSpPr>
            <p:nvPr/>
          </p:nvCxnSpPr>
          <p:spPr>
            <a:xfrm rot="16200000" flipH="1">
              <a:off x="3395789" y="4688894"/>
              <a:ext cx="52727" cy="127293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9E340E1B-1A73-434F-8997-3C36BDAD1299}"/>
                </a:ext>
              </a:extLst>
            </p:cNvPr>
            <p:cNvSpPr txBox="1"/>
            <p:nvPr/>
          </p:nvSpPr>
          <p:spPr>
            <a:xfrm>
              <a:off x="3283940" y="522749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6" name="文本框 335">
              <a:extLst>
                <a:ext uri="{FF2B5EF4-FFF2-40B4-BE49-F238E27FC236}">
                  <a16:creationId xmlns:a16="http://schemas.microsoft.com/office/drawing/2014/main" id="{9AF7977D-EB2B-439C-B684-EDE37320348E}"/>
                </a:ext>
              </a:extLst>
            </p:cNvPr>
            <p:cNvSpPr txBox="1"/>
            <p:nvPr/>
          </p:nvSpPr>
          <p:spPr>
            <a:xfrm>
              <a:off x="3283940" y="418142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7" name="椭圆 336">
              <a:extLst>
                <a:ext uri="{FF2B5EF4-FFF2-40B4-BE49-F238E27FC236}">
                  <a16:creationId xmlns:a16="http://schemas.microsoft.com/office/drawing/2014/main" id="{10D2B91F-BF2D-4469-AA20-F4D3E1A063ED}"/>
                </a:ext>
              </a:extLst>
            </p:cNvPr>
            <p:cNvSpPr/>
            <p:nvPr/>
          </p:nvSpPr>
          <p:spPr>
            <a:xfrm>
              <a:off x="3971546" y="4726177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9" name="连接符: 曲线 348">
              <a:extLst>
                <a:ext uri="{FF2B5EF4-FFF2-40B4-BE49-F238E27FC236}">
                  <a16:creationId xmlns:a16="http://schemas.microsoft.com/office/drawing/2014/main" id="{D31F0DC7-F3CA-49DE-96DF-6BB9768061C0}"/>
                </a:ext>
              </a:extLst>
            </p:cNvPr>
            <p:cNvCxnSpPr>
              <a:cxnSpLocks/>
              <a:stCxn id="325" idx="4"/>
              <a:endCxn id="325" idx="5"/>
            </p:cNvCxnSpPr>
            <p:nvPr/>
          </p:nvCxnSpPr>
          <p:spPr>
            <a:xfrm rot="5400000" flipH="1" flipV="1">
              <a:off x="3395789" y="4996207"/>
              <a:ext cx="52727" cy="127293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49A258C8-D073-49BC-B984-25FC063F93D4}"/>
                </a:ext>
              </a:extLst>
            </p:cNvPr>
            <p:cNvCxnSpPr>
              <a:cxnSpLocks/>
              <a:stCxn id="325" idx="6"/>
              <a:endCxn id="337" idx="2"/>
            </p:cNvCxnSpPr>
            <p:nvPr/>
          </p:nvCxnSpPr>
          <p:spPr>
            <a:xfrm>
              <a:off x="3538527" y="4906197"/>
              <a:ext cx="43301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文本框 350">
              <a:extLst>
                <a:ext uri="{FF2B5EF4-FFF2-40B4-BE49-F238E27FC236}">
                  <a16:creationId xmlns:a16="http://schemas.microsoft.com/office/drawing/2014/main" id="{873DD3BC-FFB4-4009-A807-A15CE3E16A5E}"/>
                </a:ext>
              </a:extLst>
            </p:cNvPr>
            <p:cNvSpPr txBox="1"/>
            <p:nvPr/>
          </p:nvSpPr>
          <p:spPr>
            <a:xfrm>
              <a:off x="3591884" y="461828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6A861A0-0F78-4C7B-8580-3B782C010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003" y="5179776"/>
            <a:ext cx="1249283" cy="129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4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直接转换为正规式是非常困难的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正规式与有限自动机的等价性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写出如下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的正规式</a:t>
                </a: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499432"/>
              </a:xfrm>
              <a:prstGeom prst="rect">
                <a:avLst/>
              </a:prstGeom>
              <a:blipFill>
                <a:blip r:embed="rId3"/>
                <a:stretch>
                  <a:fillRect l="-68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Box 8">
            <a:extLst>
              <a:ext uri="{FF2B5EF4-FFF2-40B4-BE49-F238E27FC236}">
                <a16:creationId xmlns:a16="http://schemas.microsoft.com/office/drawing/2014/main" id="{C79CB005-5851-4B76-A805-56CBC9783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08" y="3960188"/>
            <a:ext cx="5193079" cy="1969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最终得到正规式：</a:t>
            </a:r>
            <a:endParaRPr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 ((b | </a:t>
            </a:r>
            <a:r>
              <a:rPr lang="el-G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(ab)*aa) | ((a | </a:t>
            </a:r>
            <a:r>
              <a:rPr lang="el-G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)*bb) )(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a|b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)* </a:t>
            </a:r>
            <a:endParaRPr lang="de-DE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Times New Roman" panose="02020603050405020304" pitchFamily="18" charset="0"/>
              <a:buChar char="⁇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看上去与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a|b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)*(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aa|bb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)(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a|b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)*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并不等价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Times New Roman" panose="02020603050405020304" pitchFamily="18" charset="0"/>
              <a:buChar char="⁇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再复杂一点怎么转，如被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整除的整数？</a:t>
            </a:r>
            <a:endParaRPr lang="de-DE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EDE43F-42DE-48D4-89E7-70703B3CCAD1}"/>
              </a:ext>
            </a:extLst>
          </p:cNvPr>
          <p:cNvGrpSpPr/>
          <p:nvPr/>
        </p:nvGrpSpPr>
        <p:grpSpPr>
          <a:xfrm>
            <a:off x="5076056" y="2669465"/>
            <a:ext cx="3768279" cy="2680877"/>
            <a:chOff x="971600" y="3320190"/>
            <a:chExt cx="3768279" cy="2680877"/>
          </a:xfrm>
        </p:grpSpPr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4AF81294-3694-46CF-85D5-5509A8F246C2}"/>
                </a:ext>
              </a:extLst>
            </p:cNvPr>
            <p:cNvGrpSpPr/>
            <p:nvPr/>
          </p:nvGrpSpPr>
          <p:grpSpPr>
            <a:xfrm>
              <a:off x="1655676" y="3719607"/>
              <a:ext cx="2160241" cy="1762886"/>
              <a:chOff x="1655676" y="3719607"/>
              <a:chExt cx="2160241" cy="1762886"/>
            </a:xfrm>
          </p:grpSpPr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952BA074-3C2D-4019-9CF9-5B79D857C7E8}"/>
                  </a:ext>
                </a:extLst>
              </p:cNvPr>
              <p:cNvSpPr/>
              <p:nvPr/>
            </p:nvSpPr>
            <p:spPr>
              <a:xfrm>
                <a:off x="3455877" y="5122453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64F177CE-F183-4DCE-ADC1-2654F1D29BCA}"/>
                  </a:ext>
                </a:extLst>
              </p:cNvPr>
              <p:cNvSpPr/>
              <p:nvPr/>
            </p:nvSpPr>
            <p:spPr>
              <a:xfrm>
                <a:off x="3455877" y="3719607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A29336E5-D0C9-4C0A-886A-585DAB162720}"/>
                  </a:ext>
                </a:extLst>
              </p:cNvPr>
              <p:cNvSpPr/>
              <p:nvPr/>
            </p:nvSpPr>
            <p:spPr>
              <a:xfrm>
                <a:off x="1655676" y="4404267"/>
                <a:ext cx="360040" cy="360040"/>
              </a:xfrm>
              <a:prstGeom prst="ellipse">
                <a:avLst/>
              </a:prstGeom>
              <a:noFill/>
              <a:ln w="38100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3" name="箭头: 右 202">
              <a:extLst>
                <a:ext uri="{FF2B5EF4-FFF2-40B4-BE49-F238E27FC236}">
                  <a16:creationId xmlns:a16="http://schemas.microsoft.com/office/drawing/2014/main" id="{8F410BB0-E59D-417B-A362-EE904CBB7CAF}"/>
                </a:ext>
              </a:extLst>
            </p:cNvPr>
            <p:cNvSpPr/>
            <p:nvPr/>
          </p:nvSpPr>
          <p:spPr>
            <a:xfrm>
              <a:off x="1231762" y="4558193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D09308E2-8FBB-4A1A-B0FC-B50C176A7D35}"/>
                </a:ext>
              </a:extLst>
            </p:cNvPr>
            <p:cNvGrpSpPr/>
            <p:nvPr/>
          </p:nvGrpSpPr>
          <p:grpSpPr>
            <a:xfrm>
              <a:off x="971600" y="3823999"/>
              <a:ext cx="864096" cy="760288"/>
              <a:chOff x="971600" y="3823999"/>
              <a:chExt cx="864096" cy="760288"/>
            </a:xfrm>
          </p:grpSpPr>
          <p:cxnSp>
            <p:nvCxnSpPr>
              <p:cNvPr id="212" name="连接符: 曲线 211">
                <a:extLst>
                  <a:ext uri="{FF2B5EF4-FFF2-40B4-BE49-F238E27FC236}">
                    <a16:creationId xmlns:a16="http://schemas.microsoft.com/office/drawing/2014/main" id="{3ECE22F4-FBC4-4F6E-94C7-5B06E6981231}"/>
                  </a:ext>
                </a:extLst>
              </p:cNvPr>
              <p:cNvCxnSpPr>
                <a:cxnSpLocks/>
                <a:stCxn id="200" idx="2"/>
                <a:endCxn id="200" idx="0"/>
              </p:cNvCxnSpPr>
              <p:nvPr/>
            </p:nvCxnSpPr>
            <p:spPr>
              <a:xfrm rot="10800000" flipH="1">
                <a:off x="1655676" y="4404267"/>
                <a:ext cx="180020" cy="180020"/>
              </a:xfrm>
              <a:prstGeom prst="curvedConnector4">
                <a:avLst>
                  <a:gd name="adj1" fmla="val -126986"/>
                  <a:gd name="adj2" fmla="val 226986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40BE5ABA-D4C0-4480-B8BC-10E378E8FBD9}"/>
                  </a:ext>
                </a:extLst>
              </p:cNvPr>
              <p:cNvSpPr txBox="1"/>
              <p:nvPr/>
            </p:nvSpPr>
            <p:spPr>
              <a:xfrm>
                <a:off x="971600" y="3823999"/>
                <a:ext cx="864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0|3|6|9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AA33EC68-A4D1-4647-AE74-3797E6A6DDC2}"/>
                </a:ext>
              </a:extLst>
            </p:cNvPr>
            <p:cNvGrpSpPr/>
            <p:nvPr/>
          </p:nvGrpSpPr>
          <p:grpSpPr>
            <a:xfrm>
              <a:off x="1962990" y="3666090"/>
              <a:ext cx="1492888" cy="790904"/>
              <a:chOff x="1962990" y="3666090"/>
              <a:chExt cx="1492888" cy="790904"/>
            </a:xfrm>
          </p:grpSpPr>
          <p:cxnSp>
            <p:nvCxnSpPr>
              <p:cNvPr id="216" name="连接符: 曲线 215">
                <a:extLst>
                  <a:ext uri="{FF2B5EF4-FFF2-40B4-BE49-F238E27FC236}">
                    <a16:creationId xmlns:a16="http://schemas.microsoft.com/office/drawing/2014/main" id="{054ADEC8-EDF6-4E77-810B-7050B2CEF9C8}"/>
                  </a:ext>
                </a:extLst>
              </p:cNvPr>
              <p:cNvCxnSpPr>
                <a:cxnSpLocks/>
                <a:stCxn id="200" idx="7"/>
                <a:endCxn id="194" idx="2"/>
              </p:cNvCxnSpPr>
              <p:nvPr/>
            </p:nvCxnSpPr>
            <p:spPr>
              <a:xfrm rot="5400000" flipH="1" flipV="1">
                <a:off x="2430750" y="3431867"/>
                <a:ext cx="557367" cy="149288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6410D0A8-F396-429E-8EA2-056405ABA295}"/>
                  </a:ext>
                </a:extLst>
              </p:cNvPr>
              <p:cNvSpPr txBox="1"/>
              <p:nvPr/>
            </p:nvSpPr>
            <p:spPr>
              <a:xfrm>
                <a:off x="2176071" y="3666090"/>
                <a:ext cx="864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1|4|7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5DAC6EA5-B527-4C35-96A5-53117251DF9A}"/>
                </a:ext>
              </a:extLst>
            </p:cNvPr>
            <p:cNvGrpSpPr/>
            <p:nvPr/>
          </p:nvGrpSpPr>
          <p:grpSpPr>
            <a:xfrm>
              <a:off x="3581892" y="4026920"/>
              <a:ext cx="864096" cy="1148260"/>
              <a:chOff x="3581892" y="4026920"/>
              <a:chExt cx="864096" cy="1148260"/>
            </a:xfrm>
          </p:grpSpPr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1873A902-560E-4DBB-9FD0-72B9263AB400}"/>
                  </a:ext>
                </a:extLst>
              </p:cNvPr>
              <p:cNvCxnSpPr>
                <a:cxnSpLocks/>
                <a:stCxn id="193" idx="7"/>
                <a:endCxn id="194" idx="5"/>
              </p:cNvCxnSpPr>
              <p:nvPr/>
            </p:nvCxnSpPr>
            <p:spPr>
              <a:xfrm flipV="1">
                <a:off x="3763190" y="4026920"/>
                <a:ext cx="0" cy="114826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E1BAA89F-51D9-48FF-8EB8-FDBE7DD81240}"/>
                  </a:ext>
                </a:extLst>
              </p:cNvPr>
              <p:cNvSpPr txBox="1"/>
              <p:nvPr/>
            </p:nvSpPr>
            <p:spPr>
              <a:xfrm>
                <a:off x="3581892" y="4438066"/>
                <a:ext cx="864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2|5|8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ADFCFFEE-2D01-4C23-AA68-8CBE15A4294D}"/>
                </a:ext>
              </a:extLst>
            </p:cNvPr>
            <p:cNvGrpSpPr/>
            <p:nvPr/>
          </p:nvGrpSpPr>
          <p:grpSpPr>
            <a:xfrm>
              <a:off x="1835695" y="4764307"/>
              <a:ext cx="1620181" cy="814822"/>
              <a:chOff x="1835695" y="4764307"/>
              <a:chExt cx="1620181" cy="814822"/>
            </a:xfrm>
          </p:grpSpPr>
          <p:cxnSp>
            <p:nvCxnSpPr>
              <p:cNvPr id="231" name="连接符: 曲线 230">
                <a:extLst>
                  <a:ext uri="{FF2B5EF4-FFF2-40B4-BE49-F238E27FC236}">
                    <a16:creationId xmlns:a16="http://schemas.microsoft.com/office/drawing/2014/main" id="{4E85A2F2-4214-4622-BAAC-B3E1059BB921}"/>
                  </a:ext>
                </a:extLst>
              </p:cNvPr>
              <p:cNvCxnSpPr>
                <a:cxnSpLocks/>
                <a:stCxn id="200" idx="4"/>
                <a:endCxn id="193" idx="2"/>
              </p:cNvCxnSpPr>
              <p:nvPr/>
            </p:nvCxnSpPr>
            <p:spPr>
              <a:xfrm rot="16200000" flipH="1">
                <a:off x="2376703" y="4223299"/>
                <a:ext cx="538166" cy="1620181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ED4FA575-2203-46EA-8A66-603A244D967E}"/>
                  </a:ext>
                </a:extLst>
              </p:cNvPr>
              <p:cNvSpPr txBox="1"/>
              <p:nvPr/>
            </p:nvSpPr>
            <p:spPr>
              <a:xfrm>
                <a:off x="2191773" y="5240575"/>
                <a:ext cx="864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2|5|8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0A0AC817-C6BC-45A1-B541-ACC4D2E47416}"/>
                </a:ext>
              </a:extLst>
            </p:cNvPr>
            <p:cNvGrpSpPr/>
            <p:nvPr/>
          </p:nvGrpSpPr>
          <p:grpSpPr>
            <a:xfrm>
              <a:off x="3635897" y="3320190"/>
              <a:ext cx="1103982" cy="579437"/>
              <a:chOff x="3635897" y="3320190"/>
              <a:chExt cx="1103982" cy="579437"/>
            </a:xfrm>
          </p:grpSpPr>
          <p:cxnSp>
            <p:nvCxnSpPr>
              <p:cNvPr id="234" name="连接符: 曲线 233">
                <a:extLst>
                  <a:ext uri="{FF2B5EF4-FFF2-40B4-BE49-F238E27FC236}">
                    <a16:creationId xmlns:a16="http://schemas.microsoft.com/office/drawing/2014/main" id="{F8D06C38-E314-48E2-A7E9-E45D895F0F4F}"/>
                  </a:ext>
                </a:extLst>
              </p:cNvPr>
              <p:cNvCxnSpPr>
                <a:cxnSpLocks/>
                <a:stCxn id="194" idx="0"/>
                <a:endCxn id="194" idx="6"/>
              </p:cNvCxnSpPr>
              <p:nvPr/>
            </p:nvCxnSpPr>
            <p:spPr>
              <a:xfrm rot="16200000" flipH="1">
                <a:off x="3635897" y="3719607"/>
                <a:ext cx="180020" cy="180020"/>
              </a:xfrm>
              <a:prstGeom prst="curvedConnector4">
                <a:avLst>
                  <a:gd name="adj1" fmla="val -126986"/>
                  <a:gd name="adj2" fmla="val 226986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B092D381-DB71-4B3A-A01F-2E5F6F89A3E3}"/>
                  </a:ext>
                </a:extLst>
              </p:cNvPr>
              <p:cNvSpPr txBox="1"/>
              <p:nvPr/>
            </p:nvSpPr>
            <p:spPr>
              <a:xfrm>
                <a:off x="3875783" y="3320190"/>
                <a:ext cx="864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0|3|6|9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5B741AB2-760D-41B0-AB21-A1725E0BBFFB}"/>
                </a:ext>
              </a:extLst>
            </p:cNvPr>
            <p:cNvGrpSpPr/>
            <p:nvPr/>
          </p:nvGrpSpPr>
          <p:grpSpPr>
            <a:xfrm>
              <a:off x="2951821" y="4079647"/>
              <a:ext cx="864096" cy="1042806"/>
              <a:chOff x="2951821" y="4079647"/>
              <a:chExt cx="864096" cy="1042806"/>
            </a:xfrm>
          </p:grpSpPr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4EB9B7A3-8832-41B1-B94F-7A744F7F8965}"/>
                  </a:ext>
                </a:extLst>
              </p:cNvPr>
              <p:cNvCxnSpPr>
                <a:cxnSpLocks/>
                <a:stCxn id="194" idx="4"/>
                <a:endCxn id="193" idx="0"/>
              </p:cNvCxnSpPr>
              <p:nvPr/>
            </p:nvCxnSpPr>
            <p:spPr>
              <a:xfrm>
                <a:off x="3635897" y="4079647"/>
                <a:ext cx="0" cy="104280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文本框 242">
                <a:extLst>
                  <a:ext uri="{FF2B5EF4-FFF2-40B4-BE49-F238E27FC236}">
                    <a16:creationId xmlns:a16="http://schemas.microsoft.com/office/drawing/2014/main" id="{B5A040EB-49FF-497E-BAD9-FA532A277721}"/>
                  </a:ext>
                </a:extLst>
              </p:cNvPr>
              <p:cNvSpPr txBox="1"/>
              <p:nvPr/>
            </p:nvSpPr>
            <p:spPr>
              <a:xfrm>
                <a:off x="2951821" y="4474515"/>
                <a:ext cx="864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1|4|7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535E191C-8321-4C6C-8562-2A383D9ED209}"/>
                </a:ext>
              </a:extLst>
            </p:cNvPr>
            <p:cNvGrpSpPr/>
            <p:nvPr/>
          </p:nvGrpSpPr>
          <p:grpSpPr>
            <a:xfrm>
              <a:off x="2015716" y="4079648"/>
              <a:ext cx="1620181" cy="504640"/>
              <a:chOff x="2015716" y="4079648"/>
              <a:chExt cx="1620181" cy="504640"/>
            </a:xfrm>
          </p:grpSpPr>
          <p:cxnSp>
            <p:nvCxnSpPr>
              <p:cNvPr id="245" name="连接符: 曲线 244">
                <a:extLst>
                  <a:ext uri="{FF2B5EF4-FFF2-40B4-BE49-F238E27FC236}">
                    <a16:creationId xmlns:a16="http://schemas.microsoft.com/office/drawing/2014/main" id="{2A1B6ACC-6661-4065-AD44-FB48F5B4AF9C}"/>
                  </a:ext>
                </a:extLst>
              </p:cNvPr>
              <p:cNvCxnSpPr>
                <a:cxnSpLocks/>
                <a:stCxn id="194" idx="4"/>
                <a:endCxn id="200" idx="6"/>
              </p:cNvCxnSpPr>
              <p:nvPr/>
            </p:nvCxnSpPr>
            <p:spPr>
              <a:xfrm rot="5400000">
                <a:off x="2573487" y="3521877"/>
                <a:ext cx="504640" cy="1620181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5AD6A1AF-1997-43DB-9A46-A0124EDCBCD0}"/>
                  </a:ext>
                </a:extLst>
              </p:cNvPr>
              <p:cNvSpPr txBox="1"/>
              <p:nvPr/>
            </p:nvSpPr>
            <p:spPr>
              <a:xfrm>
                <a:off x="2393758" y="4178311"/>
                <a:ext cx="864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2|5|8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BFD3572E-93F7-4441-A84D-00C8474BF26F}"/>
                </a:ext>
              </a:extLst>
            </p:cNvPr>
            <p:cNvGrpSpPr/>
            <p:nvPr/>
          </p:nvGrpSpPr>
          <p:grpSpPr>
            <a:xfrm>
              <a:off x="3535640" y="5302473"/>
              <a:ext cx="864096" cy="698594"/>
              <a:chOff x="3535640" y="5302473"/>
              <a:chExt cx="864096" cy="698594"/>
            </a:xfrm>
          </p:grpSpPr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E0912D4E-6C37-4F04-BB4E-6739EEDBE5E8}"/>
                  </a:ext>
                </a:extLst>
              </p:cNvPr>
              <p:cNvSpPr txBox="1"/>
              <p:nvPr/>
            </p:nvSpPr>
            <p:spPr>
              <a:xfrm>
                <a:off x="3535640" y="5662513"/>
                <a:ext cx="864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0|3|6|9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49" name="连接符: 曲线 248">
                <a:extLst>
                  <a:ext uri="{FF2B5EF4-FFF2-40B4-BE49-F238E27FC236}">
                    <a16:creationId xmlns:a16="http://schemas.microsoft.com/office/drawing/2014/main" id="{F8051550-9DE4-4667-92FA-35635A78F15E}"/>
                  </a:ext>
                </a:extLst>
              </p:cNvPr>
              <p:cNvCxnSpPr>
                <a:cxnSpLocks/>
                <a:stCxn id="193" idx="4"/>
                <a:endCxn id="193" idx="6"/>
              </p:cNvCxnSpPr>
              <p:nvPr/>
            </p:nvCxnSpPr>
            <p:spPr>
              <a:xfrm rot="5400000" flipH="1" flipV="1">
                <a:off x="3635897" y="5302473"/>
                <a:ext cx="180020" cy="180020"/>
              </a:xfrm>
              <a:prstGeom prst="curvedConnector4">
                <a:avLst>
                  <a:gd name="adj1" fmla="val -126986"/>
                  <a:gd name="adj2" fmla="val 226986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0" name="组合 249">
              <a:extLst>
                <a:ext uri="{FF2B5EF4-FFF2-40B4-BE49-F238E27FC236}">
                  <a16:creationId xmlns:a16="http://schemas.microsoft.com/office/drawing/2014/main" id="{2DB2D44A-D354-4942-AA99-4C2A2C43F478}"/>
                </a:ext>
              </a:extLst>
            </p:cNvPr>
            <p:cNvGrpSpPr/>
            <p:nvPr/>
          </p:nvGrpSpPr>
          <p:grpSpPr>
            <a:xfrm>
              <a:off x="1962989" y="4615529"/>
              <a:ext cx="1545615" cy="559651"/>
              <a:chOff x="1962989" y="4615529"/>
              <a:chExt cx="1545615" cy="559651"/>
            </a:xfrm>
          </p:grpSpPr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09EDA017-E993-4E17-A6C6-2AFB058A7271}"/>
                  </a:ext>
                </a:extLst>
              </p:cNvPr>
              <p:cNvSpPr txBox="1"/>
              <p:nvPr/>
            </p:nvSpPr>
            <p:spPr>
              <a:xfrm>
                <a:off x="2313390" y="4615529"/>
                <a:ext cx="864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1|4|7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52" name="直接箭头连接符 251">
                <a:extLst>
                  <a:ext uri="{FF2B5EF4-FFF2-40B4-BE49-F238E27FC236}">
                    <a16:creationId xmlns:a16="http://schemas.microsoft.com/office/drawing/2014/main" id="{E9BC0A41-AAA0-4817-A006-3E9362A7DE97}"/>
                  </a:ext>
                </a:extLst>
              </p:cNvPr>
              <p:cNvCxnSpPr>
                <a:cxnSpLocks/>
                <a:stCxn id="193" idx="1"/>
                <a:endCxn id="200" idx="5"/>
              </p:cNvCxnSpPr>
              <p:nvPr/>
            </p:nvCxnSpPr>
            <p:spPr>
              <a:xfrm flipH="1" flipV="1">
                <a:off x="1962989" y="4711580"/>
                <a:ext cx="1545615" cy="4636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A7476503-9518-41B5-B162-AB50BE413BDF}"/>
              </a:ext>
            </a:extLst>
          </p:cNvPr>
          <p:cNvSpPr txBox="1"/>
          <p:nvPr/>
        </p:nvSpPr>
        <p:spPr>
          <a:xfrm>
            <a:off x="899592" y="1641728"/>
            <a:ext cx="4331955" cy="787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a|ba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)*a | 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b|ab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)(ab)*b )(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a|b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)* 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((b | </a:t>
            </a:r>
            <a:r>
              <a:rPr lang="el-G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(ab)*aa) | ((a | </a:t>
            </a:r>
            <a:r>
              <a:rPr lang="el-G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)*bb) )(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a|b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)*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308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FA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正规式与有限自动机的等价性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1499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思路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使用关于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中运算符数目（或、连接、闭包）的数学归纳法证明。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具有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个运算符，则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下图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显然符合要求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1499000"/>
              </a:xfrm>
              <a:prstGeom prst="rect">
                <a:avLst/>
              </a:prstGeom>
              <a:blipFill>
                <a:blip r:embed="rId4"/>
                <a:stretch>
                  <a:fillRect l="-688" b="-56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C95E7BBC-2811-4AC9-BD4C-ED720663316E}"/>
              </a:ext>
            </a:extLst>
          </p:cNvPr>
          <p:cNvGrpSpPr/>
          <p:nvPr/>
        </p:nvGrpSpPr>
        <p:grpSpPr>
          <a:xfrm>
            <a:off x="1187624" y="3057855"/>
            <a:ext cx="6072178" cy="969287"/>
            <a:chOff x="1187624" y="3057855"/>
            <a:chExt cx="6072178" cy="969287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43CE485-0413-4C09-9F83-A8C564DBAF85}"/>
                </a:ext>
              </a:extLst>
            </p:cNvPr>
            <p:cNvSpPr/>
            <p:nvPr/>
          </p:nvSpPr>
          <p:spPr>
            <a:xfrm>
              <a:off x="3347864" y="319638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45FE1E5-3BE6-4C20-A689-D375B1D70CE9}"/>
                </a:ext>
              </a:extLst>
            </p:cNvPr>
            <p:cNvSpPr/>
            <p:nvPr/>
          </p:nvSpPr>
          <p:spPr>
            <a:xfrm>
              <a:off x="1629530" y="3196388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B363F610-53E2-4B54-9944-4E33EE7C5E32}"/>
                </a:ext>
              </a:extLst>
            </p:cNvPr>
            <p:cNvSpPr/>
            <p:nvPr/>
          </p:nvSpPr>
          <p:spPr>
            <a:xfrm>
              <a:off x="1187624" y="3269029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C6DEEA22-5AB9-438F-B6BE-B450321A4885}"/>
                </a:ext>
              </a:extLst>
            </p:cNvPr>
            <p:cNvCxnSpPr>
              <a:cxnSpLocks/>
              <a:stCxn id="50" idx="6"/>
              <a:endCxn id="52" idx="2"/>
            </p:cNvCxnSpPr>
            <p:nvPr/>
          </p:nvCxnSpPr>
          <p:spPr>
            <a:xfrm>
              <a:off x="6204388" y="3376408"/>
              <a:ext cx="6953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54BE6B3-0329-4C04-B8DC-A422B2C20626}"/>
                </a:ext>
              </a:extLst>
            </p:cNvPr>
            <p:cNvSpPr txBox="1"/>
            <p:nvPr/>
          </p:nvSpPr>
          <p:spPr>
            <a:xfrm>
              <a:off x="6253663" y="3057855"/>
              <a:ext cx="535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34246269-2FAA-4F6A-8D70-9486C873B877}"/>
                    </a:ext>
                  </a:extLst>
                </p:cNvPr>
                <p:cNvSpPr/>
                <p:nvPr/>
              </p:nvSpPr>
              <p:spPr>
                <a:xfrm>
                  <a:off x="1246476" y="3657810"/>
                  <a:ext cx="7661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34246269-2FAA-4F6A-8D70-9486C873B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6476" y="3657810"/>
                  <a:ext cx="76610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箭头: 右 45">
              <a:extLst>
                <a:ext uri="{FF2B5EF4-FFF2-40B4-BE49-F238E27FC236}">
                  <a16:creationId xmlns:a16="http://schemas.microsoft.com/office/drawing/2014/main" id="{933B8438-30B2-49CB-AD09-8077540CCFF9}"/>
                </a:ext>
              </a:extLst>
            </p:cNvPr>
            <p:cNvSpPr/>
            <p:nvPr/>
          </p:nvSpPr>
          <p:spPr>
            <a:xfrm>
              <a:off x="2923981" y="3269029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29FA94E-F10F-4DB9-8E06-56B3551AFE84}"/>
                </a:ext>
              </a:extLst>
            </p:cNvPr>
            <p:cNvSpPr/>
            <p:nvPr/>
          </p:nvSpPr>
          <p:spPr>
            <a:xfrm>
              <a:off x="4187254" y="3196388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72D20F2A-F72D-48A4-AFFC-939D75115B6C}"/>
                    </a:ext>
                  </a:extLst>
                </p:cNvPr>
                <p:cNvSpPr/>
                <p:nvPr/>
              </p:nvSpPr>
              <p:spPr>
                <a:xfrm>
                  <a:off x="3468938" y="3657810"/>
                  <a:ext cx="8150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72D20F2A-F72D-48A4-AFFC-939D75115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38" y="3657810"/>
                  <a:ext cx="81503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64C9279C-5E99-4169-8917-F95EB79AAEF3}"/>
                </a:ext>
              </a:extLst>
            </p:cNvPr>
            <p:cNvSpPr/>
            <p:nvPr/>
          </p:nvSpPr>
          <p:spPr>
            <a:xfrm>
              <a:off x="5844348" y="319638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箭头: 右 50">
              <a:extLst>
                <a:ext uri="{FF2B5EF4-FFF2-40B4-BE49-F238E27FC236}">
                  <a16:creationId xmlns:a16="http://schemas.microsoft.com/office/drawing/2014/main" id="{5FC284B7-CBA7-4D04-9DE8-C114B4FD7622}"/>
                </a:ext>
              </a:extLst>
            </p:cNvPr>
            <p:cNvSpPr/>
            <p:nvPr/>
          </p:nvSpPr>
          <p:spPr>
            <a:xfrm>
              <a:off x="5420465" y="3269029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5D29BC07-6BDB-4458-A132-3BDD718F5207}"/>
                </a:ext>
              </a:extLst>
            </p:cNvPr>
            <p:cNvSpPr/>
            <p:nvPr/>
          </p:nvSpPr>
          <p:spPr>
            <a:xfrm>
              <a:off x="6899762" y="3196388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2B9B0988-E75C-4143-B923-89F699D3B645}"/>
                    </a:ext>
                  </a:extLst>
                </p:cNvPr>
                <p:cNvSpPr/>
                <p:nvPr/>
              </p:nvSpPr>
              <p:spPr>
                <a:xfrm>
                  <a:off x="6024368" y="3657810"/>
                  <a:ext cx="8150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2B9B0988-E75C-4143-B923-89F699D3B6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368" y="3657810"/>
                  <a:ext cx="8150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138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FA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正规式与有限自动机的等价性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5620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）假设结论对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少于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≥1)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运算符的正规式成立，当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中含有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个运算符时，有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种情形（或、连接、闭包）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〖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情形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中运算符个数少于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由归纳假设，对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{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},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没有从终态发出的箭弧（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=1,2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不妨设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中加入两个新状态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{</m:t>
                            </m:r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定义如下：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显然：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5620321"/>
              </a:xfrm>
              <a:prstGeom prst="rect">
                <a:avLst/>
              </a:prstGeom>
              <a:blipFill>
                <a:blip r:embed="rId4"/>
                <a:stretch>
                  <a:fillRect l="-688" b="-7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998C9A7D-DB1E-479D-B341-68534F81009A}"/>
              </a:ext>
            </a:extLst>
          </p:cNvPr>
          <p:cNvGrpSpPr/>
          <p:nvPr/>
        </p:nvGrpSpPr>
        <p:grpSpPr>
          <a:xfrm>
            <a:off x="6228184" y="4531282"/>
            <a:ext cx="2758566" cy="1634022"/>
            <a:chOff x="6277930" y="4223845"/>
            <a:chExt cx="2758566" cy="163402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AAA3C61-D75C-4938-B4BD-F396CD52324D}"/>
                </a:ext>
              </a:extLst>
            </p:cNvPr>
            <p:cNvSpPr/>
            <p:nvPr/>
          </p:nvSpPr>
          <p:spPr>
            <a:xfrm>
              <a:off x="6753650" y="488367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FAF5838F-5F52-4904-B86B-9092321919CB}"/>
                </a:ext>
              </a:extLst>
            </p:cNvPr>
            <p:cNvSpPr/>
            <p:nvPr/>
          </p:nvSpPr>
          <p:spPr>
            <a:xfrm>
              <a:off x="6277930" y="4956318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C79973F-7DEB-4EF6-AF31-52BE01842DC4}"/>
                </a:ext>
              </a:extLst>
            </p:cNvPr>
            <p:cNvSpPr/>
            <p:nvPr/>
          </p:nvSpPr>
          <p:spPr>
            <a:xfrm>
              <a:off x="8676456" y="4883678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74186A0-FF7A-4ED8-B7C5-475E0D674400}"/>
                </a:ext>
              </a:extLst>
            </p:cNvPr>
            <p:cNvSpPr/>
            <p:nvPr/>
          </p:nvSpPr>
          <p:spPr>
            <a:xfrm>
              <a:off x="7380312" y="436945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530AE75-4A49-4382-AE29-8A65E06EA66B}"/>
                </a:ext>
              </a:extLst>
            </p:cNvPr>
            <p:cNvSpPr/>
            <p:nvPr/>
          </p:nvSpPr>
          <p:spPr>
            <a:xfrm>
              <a:off x="7964963" y="436945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D2DDA37-B724-4F4D-A9EC-4AF19EC2A671}"/>
                </a:ext>
              </a:extLst>
            </p:cNvPr>
            <p:cNvSpPr/>
            <p:nvPr/>
          </p:nvSpPr>
          <p:spPr>
            <a:xfrm>
              <a:off x="7380312" y="542146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530A438-EC83-46F2-B8F6-BD056AA458AB}"/>
                </a:ext>
              </a:extLst>
            </p:cNvPr>
            <p:cNvSpPr/>
            <p:nvPr/>
          </p:nvSpPr>
          <p:spPr>
            <a:xfrm>
              <a:off x="7964963" y="542146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2C46ACA-C7ED-4BF6-BED1-12C2B150F026}"/>
                </a:ext>
              </a:extLst>
            </p:cNvPr>
            <p:cNvSpPr/>
            <p:nvPr/>
          </p:nvSpPr>
          <p:spPr>
            <a:xfrm>
              <a:off x="7236296" y="4293096"/>
              <a:ext cx="1224136" cy="51276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2A8FFA3D-1282-4F65-8615-466E8DE27129}"/>
                </a:ext>
              </a:extLst>
            </p:cNvPr>
            <p:cNvSpPr/>
            <p:nvPr/>
          </p:nvSpPr>
          <p:spPr>
            <a:xfrm>
              <a:off x="7236296" y="5345100"/>
              <a:ext cx="1224136" cy="51276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连接符: 曲线 44">
              <a:extLst>
                <a:ext uri="{FF2B5EF4-FFF2-40B4-BE49-F238E27FC236}">
                  <a16:creationId xmlns:a16="http://schemas.microsoft.com/office/drawing/2014/main" id="{6CA30A39-F540-4BF0-B0EC-858C30A850F2}"/>
                </a:ext>
              </a:extLst>
            </p:cNvPr>
            <p:cNvCxnSpPr>
              <a:cxnSpLocks/>
              <a:stCxn id="31" idx="0"/>
              <a:endCxn id="37" idx="2"/>
            </p:cNvCxnSpPr>
            <p:nvPr/>
          </p:nvCxnSpPr>
          <p:spPr>
            <a:xfrm rot="5400000" flipH="1" flipV="1">
              <a:off x="6989892" y="4493258"/>
              <a:ext cx="334199" cy="44664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连接符: 曲线 47">
              <a:extLst>
                <a:ext uri="{FF2B5EF4-FFF2-40B4-BE49-F238E27FC236}">
                  <a16:creationId xmlns:a16="http://schemas.microsoft.com/office/drawing/2014/main" id="{8ADBF2B7-1FD0-4335-BBB5-3D05413249D5}"/>
                </a:ext>
              </a:extLst>
            </p:cNvPr>
            <p:cNvCxnSpPr>
              <a:cxnSpLocks/>
              <a:stCxn id="31" idx="4"/>
              <a:endCxn id="39" idx="2"/>
            </p:cNvCxnSpPr>
            <p:nvPr/>
          </p:nvCxnSpPr>
          <p:spPr>
            <a:xfrm rot="16200000" flipH="1">
              <a:off x="6978109" y="5199279"/>
              <a:ext cx="357765" cy="44664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连接符: 曲线 53">
              <a:extLst>
                <a:ext uri="{FF2B5EF4-FFF2-40B4-BE49-F238E27FC236}">
                  <a16:creationId xmlns:a16="http://schemas.microsoft.com/office/drawing/2014/main" id="{2E3A66A5-02FA-45A8-8DEA-9F47F78D58DB}"/>
                </a:ext>
              </a:extLst>
            </p:cNvPr>
            <p:cNvCxnSpPr>
              <a:cxnSpLocks/>
              <a:stCxn id="38" idx="6"/>
              <a:endCxn id="35" idx="0"/>
            </p:cNvCxnSpPr>
            <p:nvPr/>
          </p:nvCxnSpPr>
          <p:spPr>
            <a:xfrm>
              <a:off x="8325003" y="4549479"/>
              <a:ext cx="531473" cy="33419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462EAA92-337E-4F41-9191-E0A61716D429}"/>
                </a:ext>
              </a:extLst>
            </p:cNvPr>
            <p:cNvCxnSpPr>
              <a:cxnSpLocks/>
              <a:stCxn id="42" idx="6"/>
              <a:endCxn id="35" idx="4"/>
            </p:cNvCxnSpPr>
            <p:nvPr/>
          </p:nvCxnSpPr>
          <p:spPr>
            <a:xfrm flipV="1">
              <a:off x="8325003" y="5243718"/>
              <a:ext cx="531473" cy="357765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CEF9369-1D79-44A2-A0A4-AB4A3B434E3A}"/>
                </a:ext>
              </a:extLst>
            </p:cNvPr>
            <p:cNvSpPr txBox="1"/>
            <p:nvPr/>
          </p:nvSpPr>
          <p:spPr>
            <a:xfrm>
              <a:off x="6822070" y="4380201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22CEF80-8884-4018-A72A-83D9BC3F8495}"/>
                </a:ext>
              </a:extLst>
            </p:cNvPr>
            <p:cNvSpPr txBox="1"/>
            <p:nvPr/>
          </p:nvSpPr>
          <p:spPr>
            <a:xfrm>
              <a:off x="6822070" y="535293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03C7BDA-8438-461C-B922-99A230C9D907}"/>
                </a:ext>
              </a:extLst>
            </p:cNvPr>
            <p:cNvSpPr txBox="1"/>
            <p:nvPr/>
          </p:nvSpPr>
          <p:spPr>
            <a:xfrm>
              <a:off x="8580640" y="436510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4E6B704-0216-4369-BD78-4BD825BBB72C}"/>
                </a:ext>
              </a:extLst>
            </p:cNvPr>
            <p:cNvSpPr txBox="1"/>
            <p:nvPr/>
          </p:nvSpPr>
          <p:spPr>
            <a:xfrm>
              <a:off x="8588169" y="544294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3527701-0C03-4ADD-BF06-12CC5C9946CC}"/>
                </a:ext>
              </a:extLst>
            </p:cNvPr>
            <p:cNvSpPr txBox="1"/>
            <p:nvPr/>
          </p:nvSpPr>
          <p:spPr>
            <a:xfrm>
              <a:off x="7624863" y="4223845"/>
              <a:ext cx="4651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6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7B3E37D-E1D0-4CF4-BC6D-A1EF8D92ADAA}"/>
                </a:ext>
              </a:extLst>
            </p:cNvPr>
            <p:cNvSpPr txBox="1"/>
            <p:nvPr/>
          </p:nvSpPr>
          <p:spPr>
            <a:xfrm>
              <a:off x="7623248" y="5278556"/>
              <a:ext cx="4651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6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FA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正规式与有限自动机的等价性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2812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〖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情形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{</m:t>
                            </m:r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定义如下：</a:t>
                </a:r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显然：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281295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B74186A0-FF7A-4ED8-B7C5-475E0D674400}"/>
              </a:ext>
            </a:extLst>
          </p:cNvPr>
          <p:cNvSpPr/>
          <p:nvPr/>
        </p:nvSpPr>
        <p:spPr>
          <a:xfrm>
            <a:off x="2511077" y="471621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530AE75-4A49-4382-AE29-8A65E06EA66B}"/>
              </a:ext>
            </a:extLst>
          </p:cNvPr>
          <p:cNvSpPr/>
          <p:nvPr/>
        </p:nvSpPr>
        <p:spPr>
          <a:xfrm>
            <a:off x="3324429" y="472056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D2DDA37-B724-4F4D-A9EC-4AF19EC2A671}"/>
              </a:ext>
            </a:extLst>
          </p:cNvPr>
          <p:cNvSpPr/>
          <p:nvPr/>
        </p:nvSpPr>
        <p:spPr>
          <a:xfrm>
            <a:off x="4584569" y="4720565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2C46ACA-C7ED-4BF6-BED1-12C2B150F026}"/>
              </a:ext>
            </a:extLst>
          </p:cNvPr>
          <p:cNvSpPr/>
          <p:nvPr/>
        </p:nvSpPr>
        <p:spPr>
          <a:xfrm>
            <a:off x="2357476" y="4644202"/>
            <a:ext cx="1462422" cy="5127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2A8FFA3D-1282-4F65-8615-466E8DE27129}"/>
              </a:ext>
            </a:extLst>
          </p:cNvPr>
          <p:cNvSpPr/>
          <p:nvPr/>
        </p:nvSpPr>
        <p:spPr>
          <a:xfrm>
            <a:off x="4427984" y="4644202"/>
            <a:ext cx="1462422" cy="5127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CEF9369-1D79-44A2-A0A4-AB4A3B434E3A}"/>
              </a:ext>
            </a:extLst>
          </p:cNvPr>
          <p:cNvSpPr txBox="1"/>
          <p:nvPr/>
        </p:nvSpPr>
        <p:spPr>
          <a:xfrm>
            <a:off x="3958230" y="4565977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3527701-0C03-4ADD-BF06-12CC5C9946CC}"/>
              </a:ext>
            </a:extLst>
          </p:cNvPr>
          <p:cNvSpPr txBox="1"/>
          <p:nvPr/>
        </p:nvSpPr>
        <p:spPr>
          <a:xfrm>
            <a:off x="2863147" y="4726933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6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7B3E37D-E1D0-4CF4-BC6D-A1EF8D92ADAA}"/>
              </a:ext>
            </a:extLst>
          </p:cNvPr>
          <p:cNvSpPr txBox="1"/>
          <p:nvPr/>
        </p:nvSpPr>
        <p:spPr>
          <a:xfrm>
            <a:off x="4932040" y="4729640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6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FAF5838F-5F52-4904-B86B-9092321919CB}"/>
              </a:ext>
            </a:extLst>
          </p:cNvPr>
          <p:cNvSpPr/>
          <p:nvPr/>
        </p:nvSpPr>
        <p:spPr>
          <a:xfrm>
            <a:off x="2097433" y="4797152"/>
            <a:ext cx="360040" cy="214759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FCDE384-A94C-4F0C-AD04-2C8869357F20}"/>
              </a:ext>
            </a:extLst>
          </p:cNvPr>
          <p:cNvSpPr/>
          <p:nvPr/>
        </p:nvSpPr>
        <p:spPr>
          <a:xfrm>
            <a:off x="5414363" y="4726933"/>
            <a:ext cx="360040" cy="360040"/>
          </a:xfrm>
          <a:prstGeom prst="ellipse">
            <a:avLst/>
          </a:prstGeom>
          <a:noFill/>
          <a:ln w="381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BD730FF-276F-4A6B-BE24-270955391B2E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>
            <a:off x="3684469" y="4900585"/>
            <a:ext cx="9001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3596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正规式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FA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正规式与有限自动机的等价性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84" cy="2430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〖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情形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定义如下：</a:t>
                </a:r>
                <a:endParaRPr lang="en-US" altLang="zh-CN" sz="1800" b="0" dirty="0">
                  <a:latin typeface="微软雅黑" panose="020B0503020204020204" pitchFamily="34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80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180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显然：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BD626D81-18D0-4200-AE85-EBE2FF47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84" cy="24304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71996C-D034-4241-9D84-39AC07082F3D}"/>
              </a:ext>
            </a:extLst>
          </p:cNvPr>
          <p:cNvGrpSpPr/>
          <p:nvPr/>
        </p:nvGrpSpPr>
        <p:grpSpPr>
          <a:xfrm>
            <a:off x="1992796" y="3717032"/>
            <a:ext cx="4176464" cy="1402550"/>
            <a:chOff x="899592" y="4208378"/>
            <a:chExt cx="4176464" cy="140255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74186A0-FF7A-4ED8-B7C5-475E0D674400}"/>
                </a:ext>
              </a:extLst>
            </p:cNvPr>
            <p:cNvSpPr/>
            <p:nvPr/>
          </p:nvSpPr>
          <p:spPr>
            <a:xfrm>
              <a:off x="2511077" y="472157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530AE75-4A49-4382-AE29-8A65E06EA66B}"/>
                </a:ext>
              </a:extLst>
            </p:cNvPr>
            <p:cNvSpPr/>
            <p:nvPr/>
          </p:nvSpPr>
          <p:spPr>
            <a:xfrm>
              <a:off x="3324429" y="472157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D2DDA37-B724-4F4D-A9EC-4AF19EC2A671}"/>
                </a:ext>
              </a:extLst>
            </p:cNvPr>
            <p:cNvSpPr/>
            <p:nvPr/>
          </p:nvSpPr>
          <p:spPr>
            <a:xfrm>
              <a:off x="1306268" y="4721571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2C46ACA-C7ED-4BF6-BED1-12C2B150F026}"/>
                </a:ext>
              </a:extLst>
            </p:cNvPr>
            <p:cNvSpPr/>
            <p:nvPr/>
          </p:nvSpPr>
          <p:spPr>
            <a:xfrm>
              <a:off x="2357476" y="4644202"/>
              <a:ext cx="1462422" cy="51276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CEF9369-1D79-44A2-A0A4-AB4A3B434E3A}"/>
                </a:ext>
              </a:extLst>
            </p:cNvPr>
            <p:cNvSpPr txBox="1"/>
            <p:nvPr/>
          </p:nvSpPr>
          <p:spPr>
            <a:xfrm>
              <a:off x="3958230" y="4565977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3527701-0C03-4ADD-BF06-12CC5C9946CC}"/>
                </a:ext>
              </a:extLst>
            </p:cNvPr>
            <p:cNvSpPr txBox="1"/>
            <p:nvPr/>
          </p:nvSpPr>
          <p:spPr>
            <a:xfrm>
              <a:off x="2863147" y="4726933"/>
              <a:ext cx="4651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6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FAF5838F-5F52-4904-B86B-9092321919CB}"/>
                </a:ext>
              </a:extLst>
            </p:cNvPr>
            <p:cNvSpPr/>
            <p:nvPr/>
          </p:nvSpPr>
          <p:spPr>
            <a:xfrm>
              <a:off x="899592" y="4794212"/>
              <a:ext cx="360040" cy="214759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FCDE384-A94C-4F0C-AD04-2C8869357F20}"/>
                </a:ext>
              </a:extLst>
            </p:cNvPr>
            <p:cNvSpPr/>
            <p:nvPr/>
          </p:nvSpPr>
          <p:spPr>
            <a:xfrm>
              <a:off x="4716016" y="4721571"/>
              <a:ext cx="360040" cy="360040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BD730FF-276F-4A6B-BE24-270955391B2E}"/>
                </a:ext>
              </a:extLst>
            </p:cNvPr>
            <p:cNvCxnSpPr>
              <a:cxnSpLocks/>
              <a:stCxn id="39" idx="6"/>
              <a:endCxn id="37" idx="2"/>
            </p:cNvCxnSpPr>
            <p:nvPr/>
          </p:nvCxnSpPr>
          <p:spPr>
            <a:xfrm>
              <a:off x="1666308" y="4901591"/>
              <a:ext cx="84476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F22F3BD-0FFD-45D0-921E-A0BE539884EA}"/>
                </a:ext>
              </a:extLst>
            </p:cNvPr>
            <p:cNvCxnSpPr>
              <a:cxnSpLocks/>
              <a:stCxn id="38" idx="6"/>
              <a:endCxn id="27" idx="2"/>
            </p:cNvCxnSpPr>
            <p:nvPr/>
          </p:nvCxnSpPr>
          <p:spPr>
            <a:xfrm>
              <a:off x="3684469" y="4901591"/>
              <a:ext cx="103154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A871DFB-0774-4406-AF29-57C72BC14FD8}"/>
                </a:ext>
              </a:extLst>
            </p:cNvPr>
            <p:cNvSpPr txBox="1"/>
            <p:nvPr/>
          </p:nvSpPr>
          <p:spPr>
            <a:xfrm>
              <a:off x="1858840" y="457176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9F1497F5-817A-4457-9359-2893DC9BF028}"/>
                </a:ext>
              </a:extLst>
            </p:cNvPr>
            <p:cNvCxnSpPr>
              <a:cxnSpLocks/>
              <a:stCxn id="39" idx="4"/>
              <a:endCxn id="27" idx="4"/>
            </p:cNvCxnSpPr>
            <p:nvPr/>
          </p:nvCxnSpPr>
          <p:spPr>
            <a:xfrm rot="16200000" flipH="1">
              <a:off x="3191162" y="3376737"/>
              <a:ext cx="12700" cy="3409748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46A48FC-912A-4904-BC9A-73A9C05CB72C}"/>
                </a:ext>
              </a:extLst>
            </p:cNvPr>
            <p:cNvSpPr txBox="1"/>
            <p:nvPr/>
          </p:nvSpPr>
          <p:spPr>
            <a:xfrm>
              <a:off x="2947462" y="527237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46D78AD3-05DB-44AC-BBC5-086C0A86BE87}"/>
                </a:ext>
              </a:extLst>
            </p:cNvPr>
            <p:cNvCxnSpPr>
              <a:cxnSpLocks/>
              <a:stCxn id="38" idx="0"/>
              <a:endCxn id="37" idx="0"/>
            </p:cNvCxnSpPr>
            <p:nvPr/>
          </p:nvCxnSpPr>
          <p:spPr>
            <a:xfrm rot="16200000" flipV="1">
              <a:off x="3097773" y="4314895"/>
              <a:ext cx="12700" cy="813352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84A5ECA-85AF-46C4-B547-174B14FCDEE8}"/>
                </a:ext>
              </a:extLst>
            </p:cNvPr>
            <p:cNvSpPr txBox="1"/>
            <p:nvPr/>
          </p:nvSpPr>
          <p:spPr>
            <a:xfrm>
              <a:off x="2962898" y="4208378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7807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89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14567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词法分析器独立一遍还是作为一个独立子程序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词法分析器设计需要考虑的问题</a:t>
            </a:r>
          </a:p>
        </p:txBody>
      </p:sp>
      <p:sp>
        <p:nvSpPr>
          <p:cNvPr id="27" name="Text Box 9">
            <a:extLst>
              <a:ext uri="{FF2B5EF4-FFF2-40B4-BE49-F238E27FC236}">
                <a16:creationId xmlns:a16="http://schemas.microsoft.com/office/drawing/2014/main" id="{28CD398F-BB2E-4D1C-9F0B-F085E3143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783" y="2843644"/>
            <a:ext cx="3528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词法分析器作为独立的一遍</a:t>
            </a:r>
          </a:p>
        </p:txBody>
      </p:sp>
      <p:sp>
        <p:nvSpPr>
          <p:cNvPr id="29" name="Text Box 9">
            <a:extLst>
              <a:ext uri="{FF2B5EF4-FFF2-40B4-BE49-F238E27FC236}">
                <a16:creationId xmlns:a16="http://schemas.microsoft.com/office/drawing/2014/main" id="{78F7BF1D-D7FB-442F-A9F1-7D732342B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783" y="5157192"/>
            <a:ext cx="3528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词法分析器作为一个独立子程序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06985A9-D6E7-442E-B66A-41F636EC25BA}"/>
              </a:ext>
            </a:extLst>
          </p:cNvPr>
          <p:cNvGrpSpPr/>
          <p:nvPr/>
        </p:nvGrpSpPr>
        <p:grpSpPr>
          <a:xfrm>
            <a:off x="1241565" y="1608062"/>
            <a:ext cx="6141459" cy="992188"/>
            <a:chOff x="1241565" y="1385689"/>
            <a:chExt cx="6141459" cy="992188"/>
          </a:xfrm>
        </p:grpSpPr>
        <p:sp>
          <p:nvSpPr>
            <p:cNvPr id="30" name="AutoShape 4">
              <a:extLst>
                <a:ext uri="{FF2B5EF4-FFF2-40B4-BE49-F238E27FC236}">
                  <a16:creationId xmlns:a16="http://schemas.microsoft.com/office/drawing/2014/main" id="{D897544F-8A42-4C1C-B406-B436347DF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1565" y="1385689"/>
              <a:ext cx="1109333" cy="992188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字符串形式的源程序</a:t>
              </a:r>
            </a:p>
          </p:txBody>
        </p:sp>
        <p:sp>
          <p:nvSpPr>
            <p:cNvPr id="31" name="AutoShape 8">
              <a:extLst>
                <a:ext uri="{FF2B5EF4-FFF2-40B4-BE49-F238E27FC236}">
                  <a16:creationId xmlns:a16="http://schemas.microsoft.com/office/drawing/2014/main" id="{DDA00D4E-3C0C-49EB-9250-8FDD21DD2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642" y="1783529"/>
              <a:ext cx="592358" cy="196508"/>
            </a:xfrm>
            <a:prstGeom prst="rightArrow">
              <a:avLst>
                <a:gd name="adj1" fmla="val 50000"/>
                <a:gd name="adj2" fmla="val 41544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AutoShape 5">
              <a:extLst>
                <a:ext uri="{FF2B5EF4-FFF2-40B4-BE49-F238E27FC236}">
                  <a16:creationId xmlns:a16="http://schemas.microsoft.com/office/drawing/2014/main" id="{6B4E2216-FB7A-4692-BCA2-69995860A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309" y="1393944"/>
              <a:ext cx="1109333" cy="975678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词法分析器</a:t>
              </a:r>
            </a:p>
          </p:txBody>
        </p:sp>
        <p:sp>
          <p:nvSpPr>
            <p:cNvPr id="33" name="AutoShape 7">
              <a:extLst>
                <a:ext uri="{FF2B5EF4-FFF2-40B4-BE49-F238E27FC236}">
                  <a16:creationId xmlns:a16="http://schemas.microsoft.com/office/drawing/2014/main" id="{C2DA3130-CDB8-4950-BC4B-A8AF8EEED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898" y="1783529"/>
              <a:ext cx="519411" cy="196508"/>
            </a:xfrm>
            <a:prstGeom prst="rightArrow">
              <a:avLst>
                <a:gd name="adj1" fmla="val 50000"/>
                <a:gd name="adj2" fmla="val 42831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AutoShape 4">
              <a:extLst>
                <a:ext uri="{FF2B5EF4-FFF2-40B4-BE49-F238E27FC236}">
                  <a16:creationId xmlns:a16="http://schemas.microsoft.com/office/drawing/2014/main" id="{CA5F745A-B76B-4FD6-9500-36407C2AE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1385689"/>
              <a:ext cx="1109333" cy="992188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单词串形式的源程序</a:t>
              </a:r>
            </a:p>
          </p:txBody>
        </p:sp>
        <p:sp>
          <p:nvSpPr>
            <p:cNvPr id="35" name="AutoShape 5">
              <a:extLst>
                <a:ext uri="{FF2B5EF4-FFF2-40B4-BE49-F238E27FC236}">
                  <a16:creationId xmlns:a16="http://schemas.microsoft.com/office/drawing/2014/main" id="{036C3396-8ADA-4E66-A920-E1E0F0EC2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691" y="1393944"/>
              <a:ext cx="1109333" cy="975678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语法分析器</a:t>
              </a:r>
            </a:p>
          </p:txBody>
        </p:sp>
        <p:sp>
          <p:nvSpPr>
            <p:cNvPr id="36" name="AutoShape 8">
              <a:extLst>
                <a:ext uri="{FF2B5EF4-FFF2-40B4-BE49-F238E27FC236}">
                  <a16:creationId xmlns:a16="http://schemas.microsoft.com/office/drawing/2014/main" id="{DC023862-FC31-4EB9-8973-15BA84C0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333" y="1783529"/>
              <a:ext cx="592358" cy="196508"/>
            </a:xfrm>
            <a:prstGeom prst="rightArrow">
              <a:avLst>
                <a:gd name="adj1" fmla="val 50000"/>
                <a:gd name="adj2" fmla="val 41544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9EA5EA3-0F60-46D9-9FBE-3530E3085AA5}"/>
              </a:ext>
            </a:extLst>
          </p:cNvPr>
          <p:cNvGrpSpPr/>
          <p:nvPr/>
        </p:nvGrpSpPr>
        <p:grpSpPr>
          <a:xfrm>
            <a:off x="1941186" y="3864319"/>
            <a:ext cx="4868397" cy="1146147"/>
            <a:chOff x="1941186" y="3864319"/>
            <a:chExt cx="4868397" cy="1146147"/>
          </a:xfrm>
        </p:grpSpPr>
        <p:sp>
          <p:nvSpPr>
            <p:cNvPr id="37" name="Text Box 19">
              <a:extLst>
                <a:ext uri="{FF2B5EF4-FFF2-40B4-BE49-F238E27FC236}">
                  <a16:creationId xmlns:a16="http://schemas.microsoft.com/office/drawing/2014/main" id="{FDD34894-D916-4B2C-8F0D-AC10F0C46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7590" y="3864319"/>
              <a:ext cx="10080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取单词</a:t>
              </a:r>
            </a:p>
          </p:txBody>
        </p:sp>
        <p:sp>
          <p:nvSpPr>
            <p:cNvPr id="38" name="AutoShape 4">
              <a:extLst>
                <a:ext uri="{FF2B5EF4-FFF2-40B4-BE49-F238E27FC236}">
                  <a16:creationId xmlns:a16="http://schemas.microsoft.com/office/drawing/2014/main" id="{4EDBBD7F-ECD3-4A21-BDB3-DDC4EA10D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186" y="3928423"/>
              <a:ext cx="1109333" cy="992188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字符串形式的源程序</a:t>
              </a:r>
            </a:p>
          </p:txBody>
        </p:sp>
        <p:sp>
          <p:nvSpPr>
            <p:cNvPr id="39" name="AutoShape 8">
              <a:extLst>
                <a:ext uri="{FF2B5EF4-FFF2-40B4-BE49-F238E27FC236}">
                  <a16:creationId xmlns:a16="http://schemas.microsoft.com/office/drawing/2014/main" id="{9837BAC4-BE48-4F8B-985B-CE217C5DEA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679262" y="4179763"/>
              <a:ext cx="1020987" cy="196508"/>
            </a:xfrm>
            <a:prstGeom prst="rightArrow">
              <a:avLst>
                <a:gd name="adj1" fmla="val 50000"/>
                <a:gd name="adj2" fmla="val 41544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AutoShape 5">
              <a:extLst>
                <a:ext uri="{FF2B5EF4-FFF2-40B4-BE49-F238E27FC236}">
                  <a16:creationId xmlns:a16="http://schemas.microsoft.com/office/drawing/2014/main" id="{BABE74D6-7BF9-4575-BDC0-2B8B5D848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930" y="3936678"/>
              <a:ext cx="1109333" cy="975678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分析子程序</a:t>
              </a:r>
            </a:p>
          </p:txBody>
        </p:sp>
        <p:sp>
          <p:nvSpPr>
            <p:cNvPr id="41" name="AutoShape 7">
              <a:extLst>
                <a:ext uri="{FF2B5EF4-FFF2-40B4-BE49-F238E27FC236}">
                  <a16:creationId xmlns:a16="http://schemas.microsoft.com/office/drawing/2014/main" id="{EB03B6D8-7175-4C92-8FB0-E2C9C7691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0519" y="4326263"/>
              <a:ext cx="519411" cy="196508"/>
            </a:xfrm>
            <a:prstGeom prst="rightArrow">
              <a:avLst>
                <a:gd name="adj1" fmla="val 50000"/>
                <a:gd name="adj2" fmla="val 42831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AutoShape 5">
              <a:extLst>
                <a:ext uri="{FF2B5EF4-FFF2-40B4-BE49-F238E27FC236}">
                  <a16:creationId xmlns:a16="http://schemas.microsoft.com/office/drawing/2014/main" id="{427640E1-E5FC-44BE-BF65-1FE0AC26A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250" y="3936678"/>
              <a:ext cx="1109333" cy="975678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分析子程序</a:t>
              </a:r>
            </a:p>
          </p:txBody>
        </p:sp>
        <p:sp>
          <p:nvSpPr>
            <p:cNvPr id="43" name="AutoShape 8">
              <a:extLst>
                <a:ext uri="{FF2B5EF4-FFF2-40B4-BE49-F238E27FC236}">
                  <a16:creationId xmlns:a16="http://schemas.microsoft.com/office/drawing/2014/main" id="{01AB9B60-F20A-427B-BBC0-DEFB5B63F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262" y="4479128"/>
              <a:ext cx="1020987" cy="196508"/>
            </a:xfrm>
            <a:prstGeom prst="rightArrow">
              <a:avLst>
                <a:gd name="adj1" fmla="val 50000"/>
                <a:gd name="adj2" fmla="val 41544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 Box 19">
              <a:extLst>
                <a:ext uri="{FF2B5EF4-FFF2-40B4-BE49-F238E27FC236}">
                  <a16:creationId xmlns:a16="http://schemas.microsoft.com/office/drawing/2014/main" id="{49DC608E-441D-4164-9311-7A295024A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4008" y="4641134"/>
              <a:ext cx="11093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返回单词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1617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正规文法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正规文法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142296"/>
                <a:ext cx="8856984" cy="4573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正规文法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右线性正规文法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：产生式形式为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左线性正规文法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：产生式形式为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正规文法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有限自动机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等价性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对每一个右线性正规文法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或左线性正规文法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，都存着一个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对每一个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，都存在一个右线性正规文法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及一个左线性正规文法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142296"/>
                <a:ext cx="8856984" cy="4573881"/>
              </a:xfrm>
              <a:prstGeom prst="rect">
                <a:avLst/>
              </a:prstGeom>
              <a:blipFill>
                <a:blip r:embed="rId3"/>
                <a:stretch>
                  <a:fillRect l="-620" r="-482" b="-10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69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91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273499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右线性正规文法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右线性文法转有限自动机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14229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𝑎𝐴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𝑏𝐵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𝑎𝐴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142296"/>
                <a:ext cx="8856984" cy="499432"/>
              </a:xfrm>
              <a:prstGeom prst="rect">
                <a:avLst/>
              </a:prstGeom>
              <a:blipFill>
                <a:blip r:embed="rId4"/>
                <a:stretch>
                  <a:fillRect l="-62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23">
                <a:extLst>
                  <a:ext uri="{FF2B5EF4-FFF2-40B4-BE49-F238E27FC236}">
                    <a16:creationId xmlns:a16="http://schemas.microsoft.com/office/drawing/2014/main" id="{DCE4BF75-418F-4D21-A71C-0D624AA286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1641728"/>
                <a:ext cx="604867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abaa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的识别过程：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𝑎𝐴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𝑎𝑏𝑎𝐴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𝑎𝑏𝑎𝑎</m:t>
                    </m:r>
                  </m:oMath>
                </a14:m>
                <a:endPara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Text Box 23">
                <a:extLst>
                  <a:ext uri="{FF2B5EF4-FFF2-40B4-BE49-F238E27FC236}">
                    <a16:creationId xmlns:a16="http://schemas.microsoft.com/office/drawing/2014/main" id="{DCE4BF75-418F-4D21-A71C-0D624AA28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641728"/>
                <a:ext cx="6048672" cy="369332"/>
              </a:xfrm>
              <a:prstGeom prst="rect">
                <a:avLst/>
              </a:prstGeom>
              <a:blipFill>
                <a:blip r:embed="rId5"/>
                <a:stretch>
                  <a:fillRect l="-806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24">
            <a:extLst>
              <a:ext uri="{FF2B5EF4-FFF2-40B4-BE49-F238E27FC236}">
                <a16:creationId xmlns:a16="http://schemas.microsoft.com/office/drawing/2014/main" id="{50145E58-318A-4773-83DE-069DE24EB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95" y="2349079"/>
            <a:ext cx="9350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grpSp>
        <p:nvGrpSpPr>
          <p:cNvPr id="34" name="Group 32">
            <a:extLst>
              <a:ext uri="{FF2B5EF4-FFF2-40B4-BE49-F238E27FC236}">
                <a16:creationId xmlns:a16="http://schemas.microsoft.com/office/drawing/2014/main" id="{87EF613C-1A8C-4681-B6A4-E246C921BB51}"/>
              </a:ext>
            </a:extLst>
          </p:cNvPr>
          <p:cNvGrpSpPr>
            <a:grpSpLocks/>
          </p:cNvGrpSpPr>
          <p:nvPr/>
        </p:nvGrpSpPr>
        <p:grpSpPr bwMode="auto">
          <a:xfrm>
            <a:off x="394395" y="2925341"/>
            <a:ext cx="935038" cy="576263"/>
            <a:chOff x="702" y="2205"/>
            <a:chExt cx="589" cy="363"/>
          </a:xfrm>
        </p:grpSpPr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28C2955F-8ECC-49C3-AF07-012016FCE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205"/>
              <a:ext cx="589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aA</a:t>
              </a: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C75AE949-08B4-4B3F-AD6A-E6369740A3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8" y="2432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Group 51">
            <a:extLst>
              <a:ext uri="{FF2B5EF4-FFF2-40B4-BE49-F238E27FC236}">
                <a16:creationId xmlns:a16="http://schemas.microsoft.com/office/drawing/2014/main" id="{25A91E7F-C31D-4CC5-8B70-951C5EF85518}"/>
              </a:ext>
            </a:extLst>
          </p:cNvPr>
          <p:cNvGrpSpPr>
            <a:grpSpLocks/>
          </p:cNvGrpSpPr>
          <p:nvPr/>
        </p:nvGrpSpPr>
        <p:grpSpPr bwMode="auto">
          <a:xfrm>
            <a:off x="394395" y="5014491"/>
            <a:ext cx="935038" cy="576263"/>
            <a:chOff x="702" y="3521"/>
            <a:chExt cx="589" cy="363"/>
          </a:xfrm>
        </p:grpSpPr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ABE7BD6C-7801-4EF6-AEF3-AF5C88D98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3521"/>
              <a:ext cx="589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abaa</a:t>
              </a: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B70A5528-CA5F-41DD-8DBA-EC61DAF50F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1" y="3748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Group 40">
            <a:extLst>
              <a:ext uri="{FF2B5EF4-FFF2-40B4-BE49-F238E27FC236}">
                <a16:creationId xmlns:a16="http://schemas.microsoft.com/office/drawing/2014/main" id="{3B3C2EFC-58D9-4C45-A0B2-EFE07FB321A3}"/>
              </a:ext>
            </a:extLst>
          </p:cNvPr>
          <p:cNvGrpSpPr>
            <a:grpSpLocks/>
          </p:cNvGrpSpPr>
          <p:nvPr/>
        </p:nvGrpSpPr>
        <p:grpSpPr bwMode="auto">
          <a:xfrm>
            <a:off x="394395" y="3574629"/>
            <a:ext cx="935038" cy="574675"/>
            <a:chOff x="702" y="2614"/>
            <a:chExt cx="589" cy="362"/>
          </a:xfrm>
        </p:grpSpPr>
        <p:sp>
          <p:nvSpPr>
            <p:cNvPr id="45" name="Rectangle 26">
              <a:extLst>
                <a:ext uri="{FF2B5EF4-FFF2-40B4-BE49-F238E27FC236}">
                  <a16:creationId xmlns:a16="http://schemas.microsoft.com/office/drawing/2014/main" id="{C3B1D836-01A5-4B54-98A7-8519AC0FA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614"/>
              <a:ext cx="589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abB</a:t>
              </a:r>
            </a:p>
          </p:txBody>
        </p:sp>
        <p:sp>
          <p:nvSpPr>
            <p:cNvPr id="46" name="Line 39">
              <a:extLst>
                <a:ext uri="{FF2B5EF4-FFF2-40B4-BE49-F238E27FC236}">
                  <a16:creationId xmlns:a16="http://schemas.microsoft.com/office/drawing/2014/main" id="{1C07D37C-29EE-40BD-8673-CC97575BB5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3" y="2840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Group 47">
            <a:extLst>
              <a:ext uri="{FF2B5EF4-FFF2-40B4-BE49-F238E27FC236}">
                <a16:creationId xmlns:a16="http://schemas.microsoft.com/office/drawing/2014/main" id="{45FE9BB7-8C30-420D-8DEB-4BD3E18ED8E7}"/>
              </a:ext>
            </a:extLst>
          </p:cNvPr>
          <p:cNvGrpSpPr>
            <a:grpSpLocks/>
          </p:cNvGrpSpPr>
          <p:nvPr/>
        </p:nvGrpSpPr>
        <p:grpSpPr bwMode="auto">
          <a:xfrm>
            <a:off x="394395" y="4222329"/>
            <a:ext cx="935038" cy="576262"/>
            <a:chOff x="702" y="3022"/>
            <a:chExt cx="589" cy="363"/>
          </a:xfrm>
        </p:grpSpPr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F9C6C33C-F7C6-45A5-B77A-7F2587541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3022"/>
              <a:ext cx="589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abaA</a:t>
              </a:r>
              <a:endPara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Line 46">
              <a:extLst>
                <a:ext uri="{FF2B5EF4-FFF2-40B4-BE49-F238E27FC236}">
                  <a16:creationId xmlns:a16="http://schemas.microsoft.com/office/drawing/2014/main" id="{04FA75F2-53ED-4303-A182-68F0A30D1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8" y="3249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72B76E8-FE69-4287-8CF1-E74F6FAC289C}"/>
              </a:ext>
            </a:extLst>
          </p:cNvPr>
          <p:cNvGrpSpPr/>
          <p:nvPr/>
        </p:nvGrpSpPr>
        <p:grpSpPr>
          <a:xfrm>
            <a:off x="1899532" y="2349079"/>
            <a:ext cx="632340" cy="360040"/>
            <a:chOff x="1899532" y="2349079"/>
            <a:chExt cx="632340" cy="360040"/>
          </a:xfrm>
        </p:grpSpPr>
        <p:sp>
          <p:nvSpPr>
            <p:cNvPr id="74" name="箭头: 右 73">
              <a:extLst>
                <a:ext uri="{FF2B5EF4-FFF2-40B4-BE49-F238E27FC236}">
                  <a16:creationId xmlns:a16="http://schemas.microsoft.com/office/drawing/2014/main" id="{F28DC370-4CA9-4B8E-9A8B-3C5282A18059}"/>
                </a:ext>
              </a:extLst>
            </p:cNvPr>
            <p:cNvSpPr/>
            <p:nvPr/>
          </p:nvSpPr>
          <p:spPr>
            <a:xfrm>
              <a:off x="1899532" y="2436971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7C4C891-284E-46FB-9E06-C8E4A2ECB640}"/>
                </a:ext>
              </a:extLst>
            </p:cNvPr>
            <p:cNvSpPr/>
            <p:nvPr/>
          </p:nvSpPr>
          <p:spPr>
            <a:xfrm>
              <a:off x="2171832" y="234907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7B60601-C619-449E-9588-30CD8484BACF}"/>
              </a:ext>
            </a:extLst>
          </p:cNvPr>
          <p:cNvGrpSpPr/>
          <p:nvPr/>
        </p:nvGrpSpPr>
        <p:grpSpPr>
          <a:xfrm>
            <a:off x="2230909" y="1956172"/>
            <a:ext cx="425773" cy="451984"/>
            <a:chOff x="2230909" y="1956172"/>
            <a:chExt cx="425773" cy="451984"/>
          </a:xfrm>
        </p:grpSpPr>
        <p:cxnSp>
          <p:nvCxnSpPr>
            <p:cNvPr id="78" name="连接符: 曲线 77">
              <a:extLst>
                <a:ext uri="{FF2B5EF4-FFF2-40B4-BE49-F238E27FC236}">
                  <a16:creationId xmlns:a16="http://schemas.microsoft.com/office/drawing/2014/main" id="{03407504-5DE2-492B-8CF2-B730FC56E092}"/>
                </a:ext>
              </a:extLst>
            </p:cNvPr>
            <p:cNvCxnSpPr>
              <a:cxnSpLocks/>
              <a:stCxn id="76" idx="1"/>
              <a:endCxn id="76" idx="7"/>
            </p:cNvCxnSpPr>
            <p:nvPr/>
          </p:nvCxnSpPr>
          <p:spPr>
            <a:xfrm rot="5400000" flipH="1" flipV="1">
              <a:off x="2351852" y="2274513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9A86B569-D819-4EF8-A7A8-6E4848C1EF96}"/>
                </a:ext>
              </a:extLst>
            </p:cNvPr>
            <p:cNvSpPr txBox="1"/>
            <p:nvPr/>
          </p:nvSpPr>
          <p:spPr>
            <a:xfrm>
              <a:off x="2358202" y="195617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0A8D4F2-2134-4BF1-9FAB-F2C4069FC05E}"/>
              </a:ext>
            </a:extLst>
          </p:cNvPr>
          <p:cNvGrpSpPr/>
          <p:nvPr/>
        </p:nvGrpSpPr>
        <p:grpSpPr>
          <a:xfrm>
            <a:off x="2531872" y="2232529"/>
            <a:ext cx="1680088" cy="476590"/>
            <a:chOff x="2531872" y="2232529"/>
            <a:chExt cx="1680088" cy="476590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9CCF5972-7F73-4A1C-BB11-D62591844C54}"/>
                </a:ext>
              </a:extLst>
            </p:cNvPr>
            <p:cNvSpPr/>
            <p:nvPr/>
          </p:nvSpPr>
          <p:spPr>
            <a:xfrm>
              <a:off x="3851920" y="2349079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AF14AD46-14B0-4202-BBB4-B1A5B039FC22}"/>
                </a:ext>
              </a:extLst>
            </p:cNvPr>
            <p:cNvCxnSpPr>
              <a:cxnSpLocks/>
              <a:stCxn id="76" idx="6"/>
              <a:endCxn id="85" idx="2"/>
            </p:cNvCxnSpPr>
            <p:nvPr/>
          </p:nvCxnSpPr>
          <p:spPr>
            <a:xfrm>
              <a:off x="2531872" y="2529099"/>
              <a:ext cx="13200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CD20D46F-1890-4F34-893E-DF122D43D936}"/>
                </a:ext>
              </a:extLst>
            </p:cNvPr>
            <p:cNvSpPr txBox="1"/>
            <p:nvPr/>
          </p:nvSpPr>
          <p:spPr>
            <a:xfrm>
              <a:off x="3008951" y="2232529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EAD9394-6B5B-4638-8136-80DA4A4B44B5}"/>
              </a:ext>
            </a:extLst>
          </p:cNvPr>
          <p:cNvGrpSpPr/>
          <p:nvPr/>
        </p:nvGrpSpPr>
        <p:grpSpPr>
          <a:xfrm>
            <a:off x="2479145" y="2656393"/>
            <a:ext cx="1552795" cy="579181"/>
            <a:chOff x="2479145" y="2656393"/>
            <a:chExt cx="1552795" cy="579181"/>
          </a:xfrm>
        </p:grpSpPr>
        <p:cxnSp>
          <p:nvCxnSpPr>
            <p:cNvPr id="83" name="连接符: 曲线 82">
              <a:extLst>
                <a:ext uri="{FF2B5EF4-FFF2-40B4-BE49-F238E27FC236}">
                  <a16:creationId xmlns:a16="http://schemas.microsoft.com/office/drawing/2014/main" id="{14E6617D-E8B9-4BF3-B4B3-4C870D8A206F}"/>
                </a:ext>
              </a:extLst>
            </p:cNvPr>
            <p:cNvCxnSpPr>
              <a:cxnSpLocks/>
              <a:stCxn id="85" idx="4"/>
              <a:endCxn id="76" idx="5"/>
            </p:cNvCxnSpPr>
            <p:nvPr/>
          </p:nvCxnSpPr>
          <p:spPr>
            <a:xfrm rot="5400000" flipH="1">
              <a:off x="3229179" y="1906359"/>
              <a:ext cx="52727" cy="1552795"/>
            </a:xfrm>
            <a:prstGeom prst="curvedConnector3">
              <a:avLst>
                <a:gd name="adj1" fmla="val -4335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07286020-837F-476B-B14D-2BF09918D73D}"/>
                </a:ext>
              </a:extLst>
            </p:cNvPr>
            <p:cNvSpPr txBox="1"/>
            <p:nvPr/>
          </p:nvSpPr>
          <p:spPr>
            <a:xfrm>
              <a:off x="3051242" y="289702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41708A7-D5B2-4876-8B2F-5AA293BECE73}"/>
              </a:ext>
            </a:extLst>
          </p:cNvPr>
          <p:cNvGrpSpPr/>
          <p:nvPr/>
        </p:nvGrpSpPr>
        <p:grpSpPr>
          <a:xfrm>
            <a:off x="2174912" y="2709119"/>
            <a:ext cx="435903" cy="1295945"/>
            <a:chOff x="2174912" y="2709119"/>
            <a:chExt cx="435903" cy="1295945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DAE9CF8-5E6C-4749-8EA2-A378E0786095}"/>
                </a:ext>
              </a:extLst>
            </p:cNvPr>
            <p:cNvSpPr/>
            <p:nvPr/>
          </p:nvSpPr>
          <p:spPr>
            <a:xfrm>
              <a:off x="2174912" y="364502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E0864E63-E80C-4F9F-BD7B-F65865113614}"/>
                </a:ext>
              </a:extLst>
            </p:cNvPr>
            <p:cNvGrpSpPr/>
            <p:nvPr/>
          </p:nvGrpSpPr>
          <p:grpSpPr>
            <a:xfrm>
              <a:off x="2312335" y="2709119"/>
              <a:ext cx="298480" cy="935905"/>
              <a:chOff x="1409501" y="97445"/>
              <a:chExt cx="340061" cy="998697"/>
            </a:xfrm>
          </p:grpSpPr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55E6F7E3-6EB5-4D18-BBD6-757D3CA3F51A}"/>
                  </a:ext>
                </a:extLst>
              </p:cNvPr>
              <p:cNvCxnSpPr>
                <a:cxnSpLocks/>
                <a:stCxn id="76" idx="4"/>
                <a:endCxn id="68" idx="0"/>
              </p:cNvCxnSpPr>
              <p:nvPr/>
            </p:nvCxnSpPr>
            <p:spPr>
              <a:xfrm>
                <a:off x="1454524" y="97445"/>
                <a:ext cx="3509" cy="99869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7CA3C031-CB42-416F-86FE-DAD34D6B3724}"/>
                  </a:ext>
                </a:extLst>
              </p:cNvPr>
              <p:cNvSpPr txBox="1"/>
              <p:nvPr/>
            </p:nvSpPr>
            <p:spPr>
              <a:xfrm>
                <a:off x="1409501" y="427734"/>
                <a:ext cx="340061" cy="361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F9446D77-B274-4763-B3DA-1979F627F0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8241" y="2657667"/>
                <a:ext cx="5030263" cy="2859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右线性正规文法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</a:t>
                </a:r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中的每个非终结符号视为状态符号；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增加一个终态符号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对产生式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对产生式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F9446D77-B274-4763-B3DA-1979F627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8241" y="2657667"/>
                <a:ext cx="5030263" cy="2859565"/>
              </a:xfrm>
              <a:prstGeom prst="rect">
                <a:avLst/>
              </a:prstGeom>
              <a:blipFill>
                <a:blip r:embed="rId6"/>
                <a:stretch>
                  <a:fillRect l="-1091" r="-364" b="-31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88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右线性正规文法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右线性文法转有限自动机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F9446D77-B274-4763-B3DA-1979F627F0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5" y="1142296"/>
                <a:ext cx="8997920" cy="5393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右线性正规文法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</a:t>
                </a:r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对产生式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对产生式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证明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groupCh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的推导过程中，利用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一次，就相当于在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中从状态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经过标记为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的箭弧到达状态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（包括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推导的最后，利用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一次，相当于在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中从状态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经过标记为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的箭弧到达终结状态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综上，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中在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18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groupChr>
                    <m:r>
                      <a:rPr lang="en-US" altLang="zh-CN" sz="18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的充要条件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中从状态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到终结状态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存在一条通路，其上所有箭弧的标记符号依次连接起来恰好等于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，因此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F9446D77-B274-4763-B3DA-1979F627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5" y="1142296"/>
                <a:ext cx="8997920" cy="5393208"/>
              </a:xfrm>
              <a:prstGeom prst="rect">
                <a:avLst/>
              </a:prstGeom>
              <a:blipFill>
                <a:blip r:embed="rId4"/>
                <a:stretch>
                  <a:fillRect l="-610" r="-136" b="-7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8332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右线性正规文法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右线性文法转有限自动机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14229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构造如下文法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</a:t>
                </a:r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142296"/>
                <a:ext cx="8856984" cy="499432"/>
              </a:xfrm>
              <a:prstGeom prst="rect">
                <a:avLst/>
              </a:prstGeom>
              <a:blipFill>
                <a:blip r:embed="rId4"/>
                <a:stretch>
                  <a:fillRect l="-62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3FB0E30D-417F-433D-A960-889D56BF6BD1}"/>
              </a:ext>
            </a:extLst>
          </p:cNvPr>
          <p:cNvGrpSpPr/>
          <p:nvPr/>
        </p:nvGrpSpPr>
        <p:grpSpPr>
          <a:xfrm>
            <a:off x="5410910" y="2784973"/>
            <a:ext cx="1318775" cy="495564"/>
            <a:chOff x="5410910" y="2784973"/>
            <a:chExt cx="1318775" cy="495564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CD20D46F-1890-4F34-893E-DF122D43D936}"/>
                </a:ext>
              </a:extLst>
            </p:cNvPr>
            <p:cNvSpPr txBox="1"/>
            <p:nvPr/>
          </p:nvSpPr>
          <p:spPr>
            <a:xfrm>
              <a:off x="5950456" y="2784973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55E6F7E3-6EB5-4D18-BBD6-757D3CA3F51A}"/>
                </a:ext>
              </a:extLst>
            </p:cNvPr>
            <p:cNvCxnSpPr>
              <a:cxnSpLocks/>
              <a:stCxn id="66" idx="0"/>
              <a:endCxn id="85" idx="5"/>
            </p:cNvCxnSpPr>
            <p:nvPr/>
          </p:nvCxnSpPr>
          <p:spPr>
            <a:xfrm flipH="1" flipV="1">
              <a:off x="5410910" y="2812906"/>
              <a:ext cx="1318775" cy="4676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13">
            <a:extLst>
              <a:ext uri="{FF2B5EF4-FFF2-40B4-BE49-F238E27FC236}">
                <a16:creationId xmlns:a16="http://schemas.microsoft.com/office/drawing/2014/main" id="{08F86960-2A73-4170-9BAB-ADB0BE5EC610}"/>
              </a:ext>
            </a:extLst>
          </p:cNvPr>
          <p:cNvGrpSpPr>
            <a:grpSpLocks/>
          </p:cNvGrpSpPr>
          <p:nvPr/>
        </p:nvGrpSpPr>
        <p:grpSpPr bwMode="auto">
          <a:xfrm>
            <a:off x="828005" y="2314208"/>
            <a:ext cx="1655763" cy="2879725"/>
            <a:chOff x="476" y="890"/>
            <a:chExt cx="1043" cy="181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DA8E29BB-F2DC-4CA8-AB2E-CE0B105D7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890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aA</a:t>
              </a:r>
            </a:p>
          </p:txBody>
        </p:sp>
        <p:sp>
          <p:nvSpPr>
            <p:cNvPr id="47" name="Rectangle 15">
              <a:extLst>
                <a:ext uri="{FF2B5EF4-FFF2-40B4-BE49-F238E27FC236}">
                  <a16:creationId xmlns:a16="http://schemas.microsoft.com/office/drawing/2014/main" id="{8EC0AB68-4C7B-41BE-9A7C-A285A61B1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1117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bB</a:t>
              </a:r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50D80F89-509F-426C-9FBA-4781FC37F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1344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ε</a:t>
              </a:r>
            </a:p>
          </p:txBody>
        </p:sp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3CF81764-1524-4B9F-A12C-255434F1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1570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aB</a:t>
              </a:r>
            </a:p>
          </p:txBody>
        </p:sp>
        <p:sp>
          <p:nvSpPr>
            <p:cNvPr id="50" name="Rectangle 18">
              <a:extLst>
                <a:ext uri="{FF2B5EF4-FFF2-40B4-BE49-F238E27FC236}">
                  <a16:creationId xmlns:a16="http://schemas.microsoft.com/office/drawing/2014/main" id="{E74BFF1A-87BE-477F-87C7-AC0CBBED4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1797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bA</a:t>
              </a:r>
            </a:p>
          </p:txBody>
        </p:sp>
        <p:sp>
          <p:nvSpPr>
            <p:cNvPr id="54" name="Rectangle 19">
              <a:extLst>
                <a:ext uri="{FF2B5EF4-FFF2-40B4-BE49-F238E27FC236}">
                  <a16:creationId xmlns:a16="http://schemas.microsoft.com/office/drawing/2014/main" id="{CC00B1B3-997E-43F7-82B0-4FDFE033D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024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aS</a:t>
              </a:r>
            </a:p>
          </p:txBody>
        </p:sp>
        <p:sp>
          <p:nvSpPr>
            <p:cNvPr id="55" name="Rectangle 20">
              <a:extLst>
                <a:ext uri="{FF2B5EF4-FFF2-40B4-BE49-F238E27FC236}">
                  <a16:creationId xmlns:a16="http://schemas.microsoft.com/office/drawing/2014/main" id="{BE418B1F-7F21-49A7-8036-C7BFC4EE7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251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bA</a:t>
              </a:r>
            </a:p>
          </p:txBody>
        </p:sp>
        <p:sp>
          <p:nvSpPr>
            <p:cNvPr id="56" name="Rectangle 21">
              <a:extLst>
                <a:ext uri="{FF2B5EF4-FFF2-40B4-BE49-F238E27FC236}">
                  <a16:creationId xmlns:a16="http://schemas.microsoft.com/office/drawing/2014/main" id="{97E0EDAF-308B-4DCA-AEB4-A5ED8333F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477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ε</a:t>
              </a:r>
            </a:p>
          </p:txBody>
        </p:sp>
      </p:grpSp>
      <p:sp>
        <p:nvSpPr>
          <p:cNvPr id="58" name="Rectangle 14">
            <a:extLst>
              <a:ext uri="{FF2B5EF4-FFF2-40B4-BE49-F238E27FC236}">
                <a16:creationId xmlns:a16="http://schemas.microsoft.com/office/drawing/2014/main" id="{DBE7D112-5796-410E-A84D-56EE3F18E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05" y="2316118"/>
            <a:ext cx="1655763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aA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59" name="Rectangle 15">
            <a:extLst>
              <a:ext uri="{FF2B5EF4-FFF2-40B4-BE49-F238E27FC236}">
                <a16:creationId xmlns:a16="http://schemas.microsoft.com/office/drawing/2014/main" id="{5E872737-9CD2-482B-BE28-1BF9CCCAC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05" y="2683974"/>
            <a:ext cx="1655763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bB</a:t>
            </a:r>
          </a:p>
        </p:txBody>
      </p:sp>
      <p:sp>
        <p:nvSpPr>
          <p:cNvPr id="60" name="Rectangle 16">
            <a:extLst>
              <a:ext uri="{FF2B5EF4-FFF2-40B4-BE49-F238E27FC236}">
                <a16:creationId xmlns:a16="http://schemas.microsoft.com/office/drawing/2014/main" id="{E525F55C-2F69-427A-B558-66B1D79D9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05" y="3044336"/>
            <a:ext cx="1655763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ε</a:t>
            </a:r>
          </a:p>
        </p:txBody>
      </p:sp>
      <p:sp>
        <p:nvSpPr>
          <p:cNvPr id="61" name="Rectangle 17">
            <a:extLst>
              <a:ext uri="{FF2B5EF4-FFF2-40B4-BE49-F238E27FC236}">
                <a16:creationId xmlns:a16="http://schemas.microsoft.com/office/drawing/2014/main" id="{6B50AEB4-486F-4224-88E1-2484CDD44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05" y="3403111"/>
            <a:ext cx="1655763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aB</a:t>
            </a:r>
          </a:p>
        </p:txBody>
      </p:sp>
      <p:sp>
        <p:nvSpPr>
          <p:cNvPr id="62" name="Rectangle 18">
            <a:extLst>
              <a:ext uri="{FF2B5EF4-FFF2-40B4-BE49-F238E27FC236}">
                <a16:creationId xmlns:a16="http://schemas.microsoft.com/office/drawing/2014/main" id="{AEAC87A1-4CDC-436C-BF18-EC3EF7AD0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05" y="3763474"/>
            <a:ext cx="1655763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bA</a:t>
            </a:r>
          </a:p>
        </p:txBody>
      </p:sp>
      <p:sp>
        <p:nvSpPr>
          <p:cNvPr id="63" name="Rectangle 19">
            <a:extLst>
              <a:ext uri="{FF2B5EF4-FFF2-40B4-BE49-F238E27FC236}">
                <a16:creationId xmlns:a16="http://schemas.microsoft.com/office/drawing/2014/main" id="{BD5E3A88-EC53-4957-A6BC-85495F87F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05" y="4123836"/>
            <a:ext cx="1655763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aS</a:t>
            </a:r>
          </a:p>
        </p:txBody>
      </p:sp>
      <p:sp>
        <p:nvSpPr>
          <p:cNvPr id="64" name="Rectangle 20">
            <a:extLst>
              <a:ext uri="{FF2B5EF4-FFF2-40B4-BE49-F238E27FC236}">
                <a16:creationId xmlns:a16="http://schemas.microsoft.com/office/drawing/2014/main" id="{362D181D-E1E7-4DF2-96E1-83BDB614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05" y="4484199"/>
            <a:ext cx="1655763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bA</a:t>
            </a:r>
          </a:p>
        </p:txBody>
      </p:sp>
      <p:sp>
        <p:nvSpPr>
          <p:cNvPr id="65" name="Rectangle 21">
            <a:extLst>
              <a:ext uri="{FF2B5EF4-FFF2-40B4-BE49-F238E27FC236}">
                <a16:creationId xmlns:a16="http://schemas.microsoft.com/office/drawing/2014/main" id="{D48B09DD-FC13-45E7-957C-49BF10501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05" y="4842974"/>
            <a:ext cx="1655763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ε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EE9323E-116C-4F79-89E6-98EAA0721E1C}"/>
              </a:ext>
            </a:extLst>
          </p:cNvPr>
          <p:cNvGrpSpPr/>
          <p:nvPr/>
        </p:nvGrpSpPr>
        <p:grpSpPr>
          <a:xfrm>
            <a:off x="3491880" y="2505593"/>
            <a:ext cx="3417825" cy="2179484"/>
            <a:chOff x="3537077" y="1992444"/>
            <a:chExt cx="3417825" cy="2179484"/>
          </a:xfrm>
        </p:grpSpPr>
        <p:sp>
          <p:nvSpPr>
            <p:cNvPr id="74" name="箭头: 右 73">
              <a:extLst>
                <a:ext uri="{FF2B5EF4-FFF2-40B4-BE49-F238E27FC236}">
                  <a16:creationId xmlns:a16="http://schemas.microsoft.com/office/drawing/2014/main" id="{F28DC370-4CA9-4B8E-9A8B-3C5282A18059}"/>
                </a:ext>
              </a:extLst>
            </p:cNvPr>
            <p:cNvSpPr/>
            <p:nvPr/>
          </p:nvSpPr>
          <p:spPr>
            <a:xfrm>
              <a:off x="3537077" y="2855280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7C4C891-284E-46FB-9E06-C8E4A2ECB640}"/>
                </a:ext>
              </a:extLst>
            </p:cNvPr>
            <p:cNvSpPr/>
            <p:nvPr/>
          </p:nvSpPr>
          <p:spPr>
            <a:xfrm>
              <a:off x="3798707" y="276738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9CCF5972-7F73-4A1C-BB11-D62591844C54}"/>
                </a:ext>
              </a:extLst>
            </p:cNvPr>
            <p:cNvSpPr/>
            <p:nvPr/>
          </p:nvSpPr>
          <p:spPr>
            <a:xfrm>
              <a:off x="5148794" y="199244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DAE9CF8-5E6C-4749-8EA2-A378E0786095}"/>
                </a:ext>
              </a:extLst>
            </p:cNvPr>
            <p:cNvSpPr/>
            <p:nvPr/>
          </p:nvSpPr>
          <p:spPr>
            <a:xfrm>
              <a:off x="5148794" y="3811888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E6C16A7C-1618-4F16-B84E-5541BCBA60C5}"/>
                </a:ext>
              </a:extLst>
            </p:cNvPr>
            <p:cNvSpPr/>
            <p:nvPr/>
          </p:nvSpPr>
          <p:spPr>
            <a:xfrm>
              <a:off x="6594862" y="2767388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B9821CE-ACF8-4396-8EF3-AF1DDEAC6FA1}"/>
              </a:ext>
            </a:extLst>
          </p:cNvPr>
          <p:cNvGrpSpPr/>
          <p:nvPr/>
        </p:nvGrpSpPr>
        <p:grpSpPr>
          <a:xfrm>
            <a:off x="3933529" y="2493252"/>
            <a:ext cx="1170067" cy="787286"/>
            <a:chOff x="3933529" y="2493252"/>
            <a:chExt cx="1170067" cy="787286"/>
          </a:xfrm>
        </p:grpSpPr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CA3C031-CB42-416F-86FE-DAD34D6B3724}"/>
                </a:ext>
              </a:extLst>
            </p:cNvPr>
            <p:cNvSpPr txBox="1"/>
            <p:nvPr/>
          </p:nvSpPr>
          <p:spPr>
            <a:xfrm>
              <a:off x="4273520" y="249325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7" name="连接符: 曲线 66">
              <a:extLst>
                <a:ext uri="{FF2B5EF4-FFF2-40B4-BE49-F238E27FC236}">
                  <a16:creationId xmlns:a16="http://schemas.microsoft.com/office/drawing/2014/main" id="{1B024839-3220-4890-A436-A1653DB9AEA5}"/>
                </a:ext>
              </a:extLst>
            </p:cNvPr>
            <p:cNvCxnSpPr>
              <a:cxnSpLocks/>
              <a:stCxn id="76" idx="0"/>
              <a:endCxn id="85" idx="2"/>
            </p:cNvCxnSpPr>
            <p:nvPr/>
          </p:nvCxnSpPr>
          <p:spPr>
            <a:xfrm rot="5400000" flipH="1" flipV="1">
              <a:off x="4221101" y="2398042"/>
              <a:ext cx="594924" cy="1170067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5B6801F-2851-4225-8F18-AD91483BF367}"/>
              </a:ext>
            </a:extLst>
          </p:cNvPr>
          <p:cNvGrpSpPr/>
          <p:nvPr/>
        </p:nvGrpSpPr>
        <p:grpSpPr>
          <a:xfrm>
            <a:off x="4067172" y="3028988"/>
            <a:ext cx="2541569" cy="338554"/>
            <a:chOff x="3416167" y="1915572"/>
            <a:chExt cx="2541569" cy="338554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D20925E8-53E7-42D6-B60B-8BCCADE91969}"/>
                </a:ext>
              </a:extLst>
            </p:cNvPr>
            <p:cNvSpPr txBox="1"/>
            <p:nvPr/>
          </p:nvSpPr>
          <p:spPr>
            <a:xfrm>
              <a:off x="4494784" y="1915572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2" name="连接符: 曲线 71">
              <a:extLst>
                <a:ext uri="{FF2B5EF4-FFF2-40B4-BE49-F238E27FC236}">
                  <a16:creationId xmlns:a16="http://schemas.microsoft.com/office/drawing/2014/main" id="{8165ACD2-80F5-45CC-AC3A-2017F8F73776}"/>
                </a:ext>
              </a:extLst>
            </p:cNvPr>
            <p:cNvCxnSpPr>
              <a:cxnSpLocks/>
              <a:stCxn id="76" idx="7"/>
              <a:endCxn id="66" idx="1"/>
            </p:cNvCxnSpPr>
            <p:nvPr/>
          </p:nvCxnSpPr>
          <p:spPr>
            <a:xfrm rot="5400000" flipH="1" flipV="1">
              <a:off x="4680602" y="949064"/>
              <a:ext cx="12700" cy="2541569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FBE708D-EB6B-4AF8-AF16-1722AFF36DF4}"/>
              </a:ext>
            </a:extLst>
          </p:cNvPr>
          <p:cNvGrpSpPr/>
          <p:nvPr/>
        </p:nvGrpSpPr>
        <p:grpSpPr>
          <a:xfrm>
            <a:off x="3933530" y="3640576"/>
            <a:ext cx="1170067" cy="864480"/>
            <a:chOff x="4016363" y="1374059"/>
            <a:chExt cx="1087232" cy="926298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0D0CA07-B76D-4010-BF02-637D6727FB5F}"/>
                </a:ext>
              </a:extLst>
            </p:cNvPr>
            <p:cNvSpPr txBox="1"/>
            <p:nvPr/>
          </p:nvSpPr>
          <p:spPr>
            <a:xfrm>
              <a:off x="4102610" y="1844084"/>
              <a:ext cx="262454" cy="362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4" name="连接符: 曲线 83">
              <a:extLst>
                <a:ext uri="{FF2B5EF4-FFF2-40B4-BE49-F238E27FC236}">
                  <a16:creationId xmlns:a16="http://schemas.microsoft.com/office/drawing/2014/main" id="{513563DA-730E-4986-9294-7C95C64EB22C}"/>
                </a:ext>
              </a:extLst>
            </p:cNvPr>
            <p:cNvCxnSpPr>
              <a:cxnSpLocks/>
              <a:stCxn id="76" idx="4"/>
              <a:endCxn id="68" idx="2"/>
            </p:cNvCxnSpPr>
            <p:nvPr/>
          </p:nvCxnSpPr>
          <p:spPr>
            <a:xfrm rot="16200000" flipH="1">
              <a:off x="4096830" y="1293592"/>
              <a:ext cx="926298" cy="108723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B2CBA91-D76C-4B72-A5E5-748861C893B8}"/>
              </a:ext>
            </a:extLst>
          </p:cNvPr>
          <p:cNvGrpSpPr/>
          <p:nvPr/>
        </p:nvGrpSpPr>
        <p:grpSpPr>
          <a:xfrm>
            <a:off x="5463637" y="2465215"/>
            <a:ext cx="1266048" cy="815322"/>
            <a:chOff x="2926682" y="2977405"/>
            <a:chExt cx="1266048" cy="815322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2876581-EE19-4B39-B0E0-0FF84E4ADD9A}"/>
                </a:ext>
              </a:extLst>
            </p:cNvPr>
            <p:cNvSpPr txBox="1"/>
            <p:nvPr/>
          </p:nvSpPr>
          <p:spPr>
            <a:xfrm>
              <a:off x="3311869" y="297740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1" name="连接符: 曲线 90">
              <a:extLst>
                <a:ext uri="{FF2B5EF4-FFF2-40B4-BE49-F238E27FC236}">
                  <a16:creationId xmlns:a16="http://schemas.microsoft.com/office/drawing/2014/main" id="{51560F6F-311F-4B81-AAD9-77AFC6DB792F}"/>
                </a:ext>
              </a:extLst>
            </p:cNvPr>
            <p:cNvCxnSpPr>
              <a:cxnSpLocks/>
              <a:stCxn id="85" idx="6"/>
              <a:endCxn id="66" idx="0"/>
            </p:cNvCxnSpPr>
            <p:nvPr/>
          </p:nvCxnSpPr>
          <p:spPr>
            <a:xfrm>
              <a:off x="2926682" y="3197803"/>
              <a:ext cx="1266048" cy="594924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544C469-7B3E-4148-B435-48FFB608B58B}"/>
              </a:ext>
            </a:extLst>
          </p:cNvPr>
          <p:cNvGrpSpPr/>
          <p:nvPr/>
        </p:nvGrpSpPr>
        <p:grpSpPr>
          <a:xfrm>
            <a:off x="5162674" y="2048870"/>
            <a:ext cx="412642" cy="515800"/>
            <a:chOff x="1954422" y="3551026"/>
            <a:chExt cx="412642" cy="515800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03D6471-404D-4712-AF26-6107F7D8A620}"/>
                </a:ext>
              </a:extLst>
            </p:cNvPr>
            <p:cNvSpPr txBox="1"/>
            <p:nvPr/>
          </p:nvSpPr>
          <p:spPr>
            <a:xfrm>
              <a:off x="2050952" y="355102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6" name="连接符: 曲线 95">
              <a:extLst>
                <a:ext uri="{FF2B5EF4-FFF2-40B4-BE49-F238E27FC236}">
                  <a16:creationId xmlns:a16="http://schemas.microsoft.com/office/drawing/2014/main" id="{DB3116F8-DB61-4692-BEE8-82F0A26FEAAB}"/>
                </a:ext>
              </a:extLst>
            </p:cNvPr>
            <p:cNvCxnSpPr>
              <a:cxnSpLocks/>
              <a:stCxn id="85" idx="1"/>
              <a:endCxn id="85" idx="7"/>
            </p:cNvCxnSpPr>
            <p:nvPr/>
          </p:nvCxnSpPr>
          <p:spPr>
            <a:xfrm rot="5400000" flipH="1" flipV="1">
              <a:off x="2075365" y="3933183"/>
              <a:ext cx="12700" cy="254586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D63A8D4-B834-4558-9B0E-A9696108C26A}"/>
              </a:ext>
            </a:extLst>
          </p:cNvPr>
          <p:cNvGrpSpPr/>
          <p:nvPr/>
        </p:nvGrpSpPr>
        <p:grpSpPr>
          <a:xfrm>
            <a:off x="4067173" y="3570628"/>
            <a:ext cx="2541569" cy="338554"/>
            <a:chOff x="965795" y="2446175"/>
            <a:chExt cx="2541569" cy="338554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6DCCEBA0-2A89-41BB-8901-9C032D9946C7}"/>
                </a:ext>
              </a:extLst>
            </p:cNvPr>
            <p:cNvSpPr txBox="1"/>
            <p:nvPr/>
          </p:nvSpPr>
          <p:spPr>
            <a:xfrm>
              <a:off x="2062043" y="244617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2" name="连接符: 曲线 101">
              <a:extLst>
                <a:ext uri="{FF2B5EF4-FFF2-40B4-BE49-F238E27FC236}">
                  <a16:creationId xmlns:a16="http://schemas.microsoft.com/office/drawing/2014/main" id="{C5420E6B-2C34-4E79-9904-FA328FA92010}"/>
                </a:ext>
              </a:extLst>
            </p:cNvPr>
            <p:cNvCxnSpPr>
              <a:cxnSpLocks/>
              <a:stCxn id="66" idx="3"/>
              <a:endCxn id="76" idx="5"/>
            </p:cNvCxnSpPr>
            <p:nvPr/>
          </p:nvCxnSpPr>
          <p:spPr>
            <a:xfrm rot="5400000">
              <a:off x="2230230" y="1192613"/>
              <a:ext cx="12700" cy="2541569"/>
            </a:xfrm>
            <a:prstGeom prst="curvedConnector3">
              <a:avLst>
                <a:gd name="adj1" fmla="val 22151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294FE66-0E47-4E5E-B21F-54DC1EE64D81}"/>
              </a:ext>
            </a:extLst>
          </p:cNvPr>
          <p:cNvGrpSpPr/>
          <p:nvPr/>
        </p:nvGrpSpPr>
        <p:grpSpPr>
          <a:xfrm>
            <a:off x="5463637" y="3640577"/>
            <a:ext cx="1266048" cy="864480"/>
            <a:chOff x="2563427" y="616642"/>
            <a:chExt cx="1176418" cy="926297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23BE231D-405E-4798-97CA-88D88D8BD0D9}"/>
                </a:ext>
              </a:extLst>
            </p:cNvPr>
            <p:cNvSpPr txBox="1"/>
            <p:nvPr/>
          </p:nvSpPr>
          <p:spPr>
            <a:xfrm>
              <a:off x="3413647" y="1045994"/>
              <a:ext cx="262454" cy="362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连接符: 曲线 104">
              <a:extLst>
                <a:ext uri="{FF2B5EF4-FFF2-40B4-BE49-F238E27FC236}">
                  <a16:creationId xmlns:a16="http://schemas.microsoft.com/office/drawing/2014/main" id="{AF0360C1-8EBD-46F4-AD63-5D3B092C36F4}"/>
                </a:ext>
              </a:extLst>
            </p:cNvPr>
            <p:cNvCxnSpPr>
              <a:cxnSpLocks/>
              <a:stCxn id="66" idx="4"/>
              <a:endCxn id="68" idx="6"/>
            </p:cNvCxnSpPr>
            <p:nvPr/>
          </p:nvCxnSpPr>
          <p:spPr>
            <a:xfrm rot="5400000">
              <a:off x="2688487" y="491582"/>
              <a:ext cx="926297" cy="1176418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23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95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4512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左线性正规文法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左线性文法转有限自动机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14229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0,  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1,  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1,  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→1, 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0, 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142296"/>
                <a:ext cx="8856984" cy="499432"/>
              </a:xfrm>
              <a:prstGeom prst="rect">
                <a:avLst/>
              </a:prstGeom>
              <a:blipFill>
                <a:blip r:embed="rId4"/>
                <a:stretch>
                  <a:fillRect l="-62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23">
                <a:extLst>
                  <a:ext uri="{FF2B5EF4-FFF2-40B4-BE49-F238E27FC236}">
                    <a16:creationId xmlns:a16="http://schemas.microsoft.com/office/drawing/2014/main" id="{DCE4BF75-418F-4D21-A71C-0D624AA286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1641728"/>
                <a:ext cx="8568952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1010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的识别过程：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𝑍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010⇒1010</m:t>
                    </m:r>
                  </m:oMath>
                </a14:m>
                <a:endPara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Text Box 23">
                <a:extLst>
                  <a:ext uri="{FF2B5EF4-FFF2-40B4-BE49-F238E27FC236}">
                    <a16:creationId xmlns:a16="http://schemas.microsoft.com/office/drawing/2014/main" id="{DCE4BF75-418F-4D21-A71C-0D624AA28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641728"/>
                <a:ext cx="8568952" cy="366713"/>
              </a:xfrm>
              <a:prstGeom prst="rect">
                <a:avLst/>
              </a:prstGeom>
              <a:blipFill>
                <a:blip r:embed="rId5"/>
                <a:stretch>
                  <a:fillRect l="-569" t="-8333" b="-2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6FBF3F5C-D49E-4472-B8C3-A984D5F15042}"/>
              </a:ext>
            </a:extLst>
          </p:cNvPr>
          <p:cNvGrpSpPr/>
          <p:nvPr/>
        </p:nvGrpSpPr>
        <p:grpSpPr>
          <a:xfrm>
            <a:off x="1899532" y="2713047"/>
            <a:ext cx="1664356" cy="499929"/>
            <a:chOff x="1899532" y="2713047"/>
            <a:chExt cx="1664356" cy="499929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072B76E8-FE69-4287-8CF1-E74F6FAC289C}"/>
                </a:ext>
              </a:extLst>
            </p:cNvPr>
            <p:cNvGrpSpPr/>
            <p:nvPr/>
          </p:nvGrpSpPr>
          <p:grpSpPr>
            <a:xfrm>
              <a:off x="1899532" y="2852936"/>
              <a:ext cx="632340" cy="360040"/>
              <a:chOff x="1899532" y="2349079"/>
              <a:chExt cx="632340" cy="360040"/>
            </a:xfrm>
          </p:grpSpPr>
          <p:sp>
            <p:nvSpPr>
              <p:cNvPr id="74" name="箭头: 右 73">
                <a:extLst>
                  <a:ext uri="{FF2B5EF4-FFF2-40B4-BE49-F238E27FC236}">
                    <a16:creationId xmlns:a16="http://schemas.microsoft.com/office/drawing/2014/main" id="{F28DC370-4CA9-4B8E-9A8B-3C5282A18059}"/>
                  </a:ext>
                </a:extLst>
              </p:cNvPr>
              <p:cNvSpPr/>
              <p:nvPr/>
            </p:nvSpPr>
            <p:spPr>
              <a:xfrm>
                <a:off x="1899532" y="2436971"/>
                <a:ext cx="224408" cy="184257"/>
              </a:xfrm>
              <a:prstGeom prst="rightArrow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27C4C891-284E-46FB-9E06-C8E4A2ECB640}"/>
                  </a:ext>
                </a:extLst>
              </p:cNvPr>
              <p:cNvSpPr/>
              <p:nvPr/>
            </p:nvSpPr>
            <p:spPr>
              <a:xfrm>
                <a:off x="2171832" y="2349079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9CCF5972-7F73-4A1C-BB11-D62591844C54}"/>
                </a:ext>
              </a:extLst>
            </p:cNvPr>
            <p:cNvSpPr/>
            <p:nvPr/>
          </p:nvSpPr>
          <p:spPr>
            <a:xfrm>
              <a:off x="3203848" y="285293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AF14AD46-14B0-4202-BBB4-B1A5B039FC22}"/>
                </a:ext>
              </a:extLst>
            </p:cNvPr>
            <p:cNvCxnSpPr>
              <a:cxnSpLocks/>
              <a:stCxn id="76" idx="6"/>
              <a:endCxn id="85" idx="2"/>
            </p:cNvCxnSpPr>
            <p:nvPr/>
          </p:nvCxnSpPr>
          <p:spPr>
            <a:xfrm>
              <a:off x="2531872" y="3032956"/>
              <a:ext cx="671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CD20D46F-1890-4F34-893E-DF122D43D936}"/>
                </a:ext>
              </a:extLst>
            </p:cNvPr>
            <p:cNvSpPr txBox="1"/>
            <p:nvPr/>
          </p:nvSpPr>
          <p:spPr>
            <a:xfrm>
              <a:off x="2709804" y="271304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F9446D77-B274-4763-B3DA-1979F627F0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5936" y="2420888"/>
                <a:ext cx="5030263" cy="3330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左线性正规文法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</a:t>
                </a:r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中的每个非终结符号视为状态符号；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增加</a:t>
                </a:r>
                <a:r>
                  <a:rPr lang="zh-CN" altLang="en-US" sz="18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一个初态符号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对产生式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对产生式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𝐵𝑎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与前述类似可证明：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F9446D77-B274-4763-B3DA-1979F627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936" y="2420888"/>
                <a:ext cx="5030263" cy="3330464"/>
              </a:xfrm>
              <a:prstGeom prst="rect">
                <a:avLst/>
              </a:prstGeom>
              <a:blipFill>
                <a:blip r:embed="rId6"/>
                <a:stretch>
                  <a:fillRect l="-1091" r="-242" b="-20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15">
            <a:extLst>
              <a:ext uri="{FF2B5EF4-FFF2-40B4-BE49-F238E27FC236}">
                <a16:creationId xmlns:a16="http://schemas.microsoft.com/office/drawing/2014/main" id="{494A27CF-08DB-4AFC-863D-9ED7DF98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26" y="5229225"/>
            <a:ext cx="935038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</p:txBody>
      </p:sp>
      <p:grpSp>
        <p:nvGrpSpPr>
          <p:cNvPr id="47" name="Group 44">
            <a:extLst>
              <a:ext uri="{FF2B5EF4-FFF2-40B4-BE49-F238E27FC236}">
                <a16:creationId xmlns:a16="http://schemas.microsoft.com/office/drawing/2014/main" id="{0E21ECAF-3416-4677-82D8-616228097EE0}"/>
              </a:ext>
            </a:extLst>
          </p:cNvPr>
          <p:cNvGrpSpPr>
            <a:grpSpLocks/>
          </p:cNvGrpSpPr>
          <p:nvPr/>
        </p:nvGrpSpPr>
        <p:grpSpPr bwMode="auto">
          <a:xfrm>
            <a:off x="612626" y="3862388"/>
            <a:ext cx="935038" cy="574675"/>
            <a:chOff x="702" y="2433"/>
            <a:chExt cx="589" cy="362"/>
          </a:xfrm>
        </p:grpSpPr>
        <p:sp>
          <p:nvSpPr>
            <p:cNvPr id="48" name="Rectangle 18">
              <a:extLst>
                <a:ext uri="{FF2B5EF4-FFF2-40B4-BE49-F238E27FC236}">
                  <a16:creationId xmlns:a16="http://schemas.microsoft.com/office/drawing/2014/main" id="{CF020385-D7C1-489F-B4E3-CD48C5F7D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433"/>
              <a:ext cx="589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Z10</a:t>
              </a:r>
            </a:p>
          </p:txBody>
        </p:sp>
        <p:sp>
          <p:nvSpPr>
            <p:cNvPr id="49" name="Line 19">
              <a:extLst>
                <a:ext uri="{FF2B5EF4-FFF2-40B4-BE49-F238E27FC236}">
                  <a16:creationId xmlns:a16="http://schemas.microsoft.com/office/drawing/2014/main" id="{21E4A5C2-01B6-4011-B7F9-1C724CC361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0" y="2659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Group 24">
            <a:extLst>
              <a:ext uri="{FF2B5EF4-FFF2-40B4-BE49-F238E27FC236}">
                <a16:creationId xmlns:a16="http://schemas.microsoft.com/office/drawing/2014/main" id="{E97F0CEA-6818-4628-8295-4D2A00E0C3AD}"/>
              </a:ext>
            </a:extLst>
          </p:cNvPr>
          <p:cNvGrpSpPr>
            <a:grpSpLocks/>
          </p:cNvGrpSpPr>
          <p:nvPr/>
        </p:nvGrpSpPr>
        <p:grpSpPr bwMode="auto">
          <a:xfrm>
            <a:off x="612626" y="4510088"/>
            <a:ext cx="935038" cy="576262"/>
            <a:chOff x="702" y="3022"/>
            <a:chExt cx="589" cy="363"/>
          </a:xfrm>
        </p:grpSpPr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16564506-A917-45B8-BEF6-E1A0F0739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3022"/>
              <a:ext cx="589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U0</a:t>
              </a:r>
            </a:p>
          </p:txBody>
        </p:sp>
        <p:sp>
          <p:nvSpPr>
            <p:cNvPr id="55" name="Line 26">
              <a:extLst>
                <a:ext uri="{FF2B5EF4-FFF2-40B4-BE49-F238E27FC236}">
                  <a16:creationId xmlns:a16="http://schemas.microsoft.com/office/drawing/2014/main" id="{E7BD8963-A3E3-4AE1-88A9-504E0A74DA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8" y="3249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Group 41">
            <a:extLst>
              <a:ext uri="{FF2B5EF4-FFF2-40B4-BE49-F238E27FC236}">
                <a16:creationId xmlns:a16="http://schemas.microsoft.com/office/drawing/2014/main" id="{3D814B8B-0F39-45E3-8267-58577BB334D3}"/>
              </a:ext>
            </a:extLst>
          </p:cNvPr>
          <p:cNvGrpSpPr>
            <a:grpSpLocks/>
          </p:cNvGrpSpPr>
          <p:nvPr/>
        </p:nvGrpSpPr>
        <p:grpSpPr bwMode="auto">
          <a:xfrm>
            <a:off x="612626" y="2565400"/>
            <a:ext cx="935038" cy="576263"/>
            <a:chOff x="702" y="1616"/>
            <a:chExt cx="589" cy="363"/>
          </a:xfrm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89583B47-F36B-453D-81E2-77F14EC29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1616"/>
              <a:ext cx="589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1010</a:t>
              </a:r>
            </a:p>
          </p:txBody>
        </p:sp>
        <p:sp>
          <p:nvSpPr>
            <p:cNvPr id="58" name="Line 40">
              <a:extLst>
                <a:ext uri="{FF2B5EF4-FFF2-40B4-BE49-F238E27FC236}">
                  <a16:creationId xmlns:a16="http://schemas.microsoft.com/office/drawing/2014/main" id="{A9E05BCB-CB39-4E27-BC35-8C528F15D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2" y="1843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Group 43">
            <a:extLst>
              <a:ext uri="{FF2B5EF4-FFF2-40B4-BE49-F238E27FC236}">
                <a16:creationId xmlns:a16="http://schemas.microsoft.com/office/drawing/2014/main" id="{715DABF8-0A5C-419D-A0D8-187C1F65E252}"/>
              </a:ext>
            </a:extLst>
          </p:cNvPr>
          <p:cNvGrpSpPr>
            <a:grpSpLocks/>
          </p:cNvGrpSpPr>
          <p:nvPr/>
        </p:nvGrpSpPr>
        <p:grpSpPr bwMode="auto">
          <a:xfrm>
            <a:off x="612626" y="3213100"/>
            <a:ext cx="935038" cy="576263"/>
            <a:chOff x="702" y="2024"/>
            <a:chExt cx="589" cy="363"/>
          </a:xfrm>
        </p:grpSpPr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2F7509E4-573A-4F67-ADC6-8CDD2D679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024"/>
              <a:ext cx="589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U010</a:t>
              </a:r>
            </a:p>
          </p:txBody>
        </p:sp>
        <p:sp>
          <p:nvSpPr>
            <p:cNvPr id="61" name="Line 42">
              <a:extLst>
                <a:ext uri="{FF2B5EF4-FFF2-40B4-BE49-F238E27FC236}">
                  <a16:creationId xmlns:a16="http://schemas.microsoft.com/office/drawing/2014/main" id="{9F10C89C-E4F5-4D44-A7F5-2D93081FD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3" y="2251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752221-C939-466E-BEEA-E8C822A7F67F}"/>
              </a:ext>
            </a:extLst>
          </p:cNvPr>
          <p:cNvGrpSpPr/>
          <p:nvPr/>
        </p:nvGrpSpPr>
        <p:grpSpPr>
          <a:xfrm>
            <a:off x="3011819" y="3160249"/>
            <a:ext cx="552069" cy="1348871"/>
            <a:chOff x="3011819" y="3160249"/>
            <a:chExt cx="552069" cy="1348871"/>
          </a:xfrm>
        </p:grpSpPr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1EEA1A63-0DFE-4B44-905A-C4479D3674E3}"/>
                </a:ext>
              </a:extLst>
            </p:cNvPr>
            <p:cNvCxnSpPr>
              <a:cxnSpLocks/>
              <a:stCxn id="85" idx="3"/>
              <a:endCxn id="64" idx="1"/>
            </p:cNvCxnSpPr>
            <p:nvPr/>
          </p:nvCxnSpPr>
          <p:spPr>
            <a:xfrm>
              <a:off x="3256575" y="3160249"/>
              <a:ext cx="0" cy="10415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5E6E489-540C-4830-B92B-5E57FA6330EA}"/>
                </a:ext>
              </a:extLst>
            </p:cNvPr>
            <p:cNvSpPr txBox="1"/>
            <p:nvPr/>
          </p:nvSpPr>
          <p:spPr>
            <a:xfrm>
              <a:off x="3011819" y="337151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608DD14-3B1B-4F24-82EE-220F93F3005F}"/>
                </a:ext>
              </a:extLst>
            </p:cNvPr>
            <p:cNvSpPr/>
            <p:nvPr/>
          </p:nvSpPr>
          <p:spPr>
            <a:xfrm>
              <a:off x="3203848" y="4149080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DC4CFDC-C50F-489C-A206-B67B13AF7131}"/>
              </a:ext>
            </a:extLst>
          </p:cNvPr>
          <p:cNvGrpSpPr/>
          <p:nvPr/>
        </p:nvGrpSpPr>
        <p:grpSpPr>
          <a:xfrm>
            <a:off x="3456983" y="3160249"/>
            <a:ext cx="304892" cy="1041558"/>
            <a:chOff x="3456983" y="3160249"/>
            <a:chExt cx="304892" cy="1041558"/>
          </a:xfrm>
        </p:grpSpPr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8F713CDD-A14A-4836-ADEB-BE3BBDADFDCD}"/>
                </a:ext>
              </a:extLst>
            </p:cNvPr>
            <p:cNvCxnSpPr>
              <a:cxnSpLocks/>
              <a:stCxn id="64" idx="7"/>
              <a:endCxn id="85" idx="5"/>
            </p:cNvCxnSpPr>
            <p:nvPr/>
          </p:nvCxnSpPr>
          <p:spPr>
            <a:xfrm flipV="1">
              <a:off x="3511161" y="3160249"/>
              <a:ext cx="0" cy="10415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82091CE-8319-48AF-AC92-BB5FC78A0434}"/>
                </a:ext>
              </a:extLst>
            </p:cNvPr>
            <p:cNvSpPr txBox="1"/>
            <p:nvPr/>
          </p:nvSpPr>
          <p:spPr>
            <a:xfrm>
              <a:off x="3456983" y="346881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576F2B5-438F-4030-8290-97697FA28530}"/>
              </a:ext>
            </a:extLst>
          </p:cNvPr>
          <p:cNvGrpSpPr/>
          <p:nvPr/>
        </p:nvGrpSpPr>
        <p:grpSpPr>
          <a:xfrm>
            <a:off x="3007997" y="3153615"/>
            <a:ext cx="553843" cy="1356964"/>
            <a:chOff x="2410126" y="4016252"/>
            <a:chExt cx="553843" cy="1356964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DAE9CF8-5E6C-4749-8EA2-A378E0786095}"/>
                </a:ext>
              </a:extLst>
            </p:cNvPr>
            <p:cNvSpPr/>
            <p:nvPr/>
          </p:nvSpPr>
          <p:spPr>
            <a:xfrm>
              <a:off x="2603929" y="5013176"/>
              <a:ext cx="360040" cy="360040"/>
            </a:xfrm>
            <a:prstGeom prst="ellipse">
              <a:avLst/>
            </a:prstGeom>
            <a:solidFill>
              <a:srgbClr val="E84855"/>
            </a:solidFill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243657BD-D794-4FC3-9691-16B6BE109A8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882" y="4016252"/>
              <a:ext cx="0" cy="1041558"/>
            </a:xfrm>
            <a:prstGeom prst="straightConnector1">
              <a:avLst/>
            </a:prstGeom>
            <a:ln w="12700">
              <a:solidFill>
                <a:srgbClr val="E848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727F0A4-448A-40AB-8FB9-1604C3FAB02C}"/>
                </a:ext>
              </a:extLst>
            </p:cNvPr>
            <p:cNvSpPr txBox="1"/>
            <p:nvPr/>
          </p:nvSpPr>
          <p:spPr>
            <a:xfrm>
              <a:off x="2410126" y="4227513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E848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solidFill>
                  <a:srgbClr val="E848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15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左线性正规文法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FA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45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左线性文法转有限自动机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142296"/>
                <a:ext cx="8856984" cy="499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构造如下文法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</a:t>
                </a:r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720428DD-BE3F-4A16-BE65-06C1BCF1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142296"/>
                <a:ext cx="8856984" cy="499432"/>
              </a:xfrm>
              <a:prstGeom prst="rect">
                <a:avLst/>
              </a:prstGeom>
              <a:blipFill>
                <a:blip r:embed="rId4"/>
                <a:stretch>
                  <a:fillRect l="-62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5CA06D25-A219-4BFA-8EE2-CA21D9E317B1}"/>
              </a:ext>
            </a:extLst>
          </p:cNvPr>
          <p:cNvGrpSpPr/>
          <p:nvPr/>
        </p:nvGrpSpPr>
        <p:grpSpPr>
          <a:xfrm>
            <a:off x="3491880" y="2505593"/>
            <a:ext cx="3528392" cy="1973143"/>
            <a:chOff x="3491880" y="2505593"/>
            <a:chExt cx="3528392" cy="1973143"/>
          </a:xfrm>
        </p:grpSpPr>
        <p:sp>
          <p:nvSpPr>
            <p:cNvPr id="74" name="箭头: 右 73">
              <a:extLst>
                <a:ext uri="{FF2B5EF4-FFF2-40B4-BE49-F238E27FC236}">
                  <a16:creationId xmlns:a16="http://schemas.microsoft.com/office/drawing/2014/main" id="{F28DC370-4CA9-4B8E-9A8B-3C5282A18059}"/>
                </a:ext>
              </a:extLst>
            </p:cNvPr>
            <p:cNvSpPr/>
            <p:nvPr/>
          </p:nvSpPr>
          <p:spPr>
            <a:xfrm>
              <a:off x="3491880" y="3382506"/>
              <a:ext cx="224408" cy="184257"/>
            </a:xfrm>
            <a:prstGeom prst="rightArrow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7C4C891-284E-46FB-9E06-C8E4A2ECB640}"/>
                </a:ext>
              </a:extLst>
            </p:cNvPr>
            <p:cNvSpPr/>
            <p:nvPr/>
          </p:nvSpPr>
          <p:spPr>
            <a:xfrm>
              <a:off x="3753510" y="3294614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9CCF5972-7F73-4A1C-BB11-D62591844C54}"/>
                </a:ext>
              </a:extLst>
            </p:cNvPr>
            <p:cNvSpPr/>
            <p:nvPr/>
          </p:nvSpPr>
          <p:spPr>
            <a:xfrm>
              <a:off x="5206871" y="2505593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DAE9CF8-5E6C-4749-8EA2-A378E0786095}"/>
                </a:ext>
              </a:extLst>
            </p:cNvPr>
            <p:cNvSpPr/>
            <p:nvPr/>
          </p:nvSpPr>
          <p:spPr>
            <a:xfrm>
              <a:off x="6660232" y="3294614"/>
              <a:ext cx="360040" cy="360040"/>
            </a:xfrm>
            <a:prstGeom prst="ellipse">
              <a:avLst/>
            </a:pr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E6C16A7C-1618-4F16-B84E-5541BCBA60C5}"/>
                </a:ext>
              </a:extLst>
            </p:cNvPr>
            <p:cNvSpPr/>
            <p:nvPr/>
          </p:nvSpPr>
          <p:spPr>
            <a:xfrm>
              <a:off x="5206871" y="4118696"/>
              <a:ext cx="360040" cy="36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29CB70-004D-4EBF-ACA3-FF47B48F53AB}"/>
              </a:ext>
            </a:extLst>
          </p:cNvPr>
          <p:cNvGrpSpPr/>
          <p:nvPr/>
        </p:nvGrpSpPr>
        <p:grpSpPr>
          <a:xfrm>
            <a:off x="5566911" y="2479220"/>
            <a:ext cx="1273341" cy="815394"/>
            <a:chOff x="5566911" y="2479220"/>
            <a:chExt cx="1273341" cy="815394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CD20D46F-1890-4F34-893E-DF122D43D936}"/>
                </a:ext>
              </a:extLst>
            </p:cNvPr>
            <p:cNvSpPr txBox="1"/>
            <p:nvPr/>
          </p:nvSpPr>
          <p:spPr>
            <a:xfrm>
              <a:off x="6141838" y="247922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连接符: 曲线 104">
              <a:extLst>
                <a:ext uri="{FF2B5EF4-FFF2-40B4-BE49-F238E27FC236}">
                  <a16:creationId xmlns:a16="http://schemas.microsoft.com/office/drawing/2014/main" id="{AF0360C1-8EBD-46F4-AD63-5D3B092C36F4}"/>
                </a:ext>
              </a:extLst>
            </p:cNvPr>
            <p:cNvCxnSpPr>
              <a:cxnSpLocks/>
              <a:stCxn id="85" idx="6"/>
              <a:endCxn id="68" idx="0"/>
            </p:cNvCxnSpPr>
            <p:nvPr/>
          </p:nvCxnSpPr>
          <p:spPr>
            <a:xfrm>
              <a:off x="5566911" y="2685613"/>
              <a:ext cx="1273341" cy="60900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1">
            <a:extLst>
              <a:ext uri="{FF2B5EF4-FFF2-40B4-BE49-F238E27FC236}">
                <a16:creationId xmlns:a16="http://schemas.microsoft.com/office/drawing/2014/main" id="{E6F97732-0039-453F-8E25-870E6635EC24}"/>
              </a:ext>
            </a:extLst>
          </p:cNvPr>
          <p:cNvGrpSpPr>
            <a:grpSpLocks/>
          </p:cNvGrpSpPr>
          <p:nvPr/>
        </p:nvGrpSpPr>
        <p:grpSpPr bwMode="auto">
          <a:xfrm>
            <a:off x="938574" y="2288135"/>
            <a:ext cx="1655762" cy="2160588"/>
            <a:chOff x="1111" y="2568"/>
            <a:chExt cx="1043" cy="1361"/>
          </a:xfrm>
        </p:grpSpPr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9D84552B-C824-4292-AB6E-C3DF0B020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2568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U0</a:t>
              </a:r>
            </a:p>
          </p:txBody>
        </p:sp>
        <p:sp>
          <p:nvSpPr>
            <p:cNvPr id="69" name="Rectangle 53">
              <a:extLst>
                <a:ext uri="{FF2B5EF4-FFF2-40B4-BE49-F238E27FC236}">
                  <a16:creationId xmlns:a16="http://schemas.microsoft.com/office/drawing/2014/main" id="{7828B0F0-98AD-4D8B-BDD3-91C9F57B3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2795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V1</a:t>
              </a:r>
            </a:p>
          </p:txBody>
        </p:sp>
        <p:sp>
          <p:nvSpPr>
            <p:cNvPr id="73" name="Rectangle 54">
              <a:extLst>
                <a:ext uri="{FF2B5EF4-FFF2-40B4-BE49-F238E27FC236}">
                  <a16:creationId xmlns:a16="http://schemas.microsoft.com/office/drawing/2014/main" id="{A2D176CB-B89E-46FE-8321-AA263F01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022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Z1</a:t>
              </a:r>
            </a:p>
          </p:txBody>
        </p:sp>
        <p:sp>
          <p:nvSpPr>
            <p:cNvPr id="75" name="Rectangle 55">
              <a:extLst>
                <a:ext uri="{FF2B5EF4-FFF2-40B4-BE49-F238E27FC236}">
                  <a16:creationId xmlns:a16="http://schemas.microsoft.com/office/drawing/2014/main" id="{92CB1DCD-1422-4448-A2E0-7956A3B47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248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1</a:t>
              </a:r>
            </a:p>
          </p:txBody>
        </p:sp>
        <p:sp>
          <p:nvSpPr>
            <p:cNvPr id="78" name="Rectangle 56">
              <a:extLst>
                <a:ext uri="{FF2B5EF4-FFF2-40B4-BE49-F238E27FC236}">
                  <a16:creationId xmlns:a16="http://schemas.microsoft.com/office/drawing/2014/main" id="{C945326F-473C-4C00-91BA-8254F5753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475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Z0</a:t>
              </a:r>
            </a:p>
          </p:txBody>
        </p:sp>
        <p:sp>
          <p:nvSpPr>
            <p:cNvPr id="80" name="Rectangle 57">
              <a:extLst>
                <a:ext uri="{FF2B5EF4-FFF2-40B4-BE49-F238E27FC236}">
                  <a16:creationId xmlns:a16="http://schemas.microsoft.com/office/drawing/2014/main" id="{CA128B2B-081B-4C1F-9108-1E5BF79D9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702"/>
              <a:ext cx="1043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0</a:t>
              </a:r>
            </a:p>
          </p:txBody>
        </p:sp>
      </p:grpSp>
      <p:sp>
        <p:nvSpPr>
          <p:cNvPr id="83" name="Rectangle 52">
            <a:extLst>
              <a:ext uri="{FF2B5EF4-FFF2-40B4-BE49-F238E27FC236}">
                <a16:creationId xmlns:a16="http://schemas.microsoft.com/office/drawing/2014/main" id="{8FB8F622-26A8-4E43-A536-BC26B4F05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74" y="2288134"/>
            <a:ext cx="1655762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U0</a:t>
            </a:r>
          </a:p>
        </p:txBody>
      </p:sp>
      <p:sp>
        <p:nvSpPr>
          <p:cNvPr id="86" name="Rectangle 53">
            <a:extLst>
              <a:ext uri="{FF2B5EF4-FFF2-40B4-BE49-F238E27FC236}">
                <a16:creationId xmlns:a16="http://schemas.microsoft.com/office/drawing/2014/main" id="{62545323-8514-483C-9F7A-F89A5316C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74" y="2648497"/>
            <a:ext cx="1655762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V1</a:t>
            </a:r>
          </a:p>
        </p:txBody>
      </p:sp>
      <p:sp>
        <p:nvSpPr>
          <p:cNvPr id="90" name="Rectangle 54">
            <a:extLst>
              <a:ext uri="{FF2B5EF4-FFF2-40B4-BE49-F238E27FC236}">
                <a16:creationId xmlns:a16="http://schemas.microsoft.com/office/drawing/2014/main" id="{AA7F7333-4BEB-4C94-A5EB-6147EEAB0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74" y="3008859"/>
            <a:ext cx="1655762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Z1</a:t>
            </a:r>
          </a:p>
        </p:txBody>
      </p:sp>
      <p:sp>
        <p:nvSpPr>
          <p:cNvPr id="94" name="Rectangle 55">
            <a:extLst>
              <a:ext uri="{FF2B5EF4-FFF2-40B4-BE49-F238E27FC236}">
                <a16:creationId xmlns:a16="http://schemas.microsoft.com/office/drawing/2014/main" id="{625CD64F-F865-4F21-8C17-E4DBB5096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74" y="3367634"/>
            <a:ext cx="1655762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1</a:t>
            </a:r>
          </a:p>
        </p:txBody>
      </p:sp>
      <p:sp>
        <p:nvSpPr>
          <p:cNvPr id="95" name="Rectangle 56">
            <a:extLst>
              <a:ext uri="{FF2B5EF4-FFF2-40B4-BE49-F238E27FC236}">
                <a16:creationId xmlns:a16="http://schemas.microsoft.com/office/drawing/2014/main" id="{9DE0A3AF-7157-4429-8719-9AC714E28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74" y="3727997"/>
            <a:ext cx="1655762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Z0</a:t>
            </a:r>
          </a:p>
        </p:txBody>
      </p:sp>
      <p:sp>
        <p:nvSpPr>
          <p:cNvPr id="97" name="Rectangle 57">
            <a:extLst>
              <a:ext uri="{FF2B5EF4-FFF2-40B4-BE49-F238E27FC236}">
                <a16:creationId xmlns:a16="http://schemas.microsoft.com/office/drawing/2014/main" id="{6E0FC6D0-BF87-41B0-B0EC-47C27CB59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74" y="4088359"/>
            <a:ext cx="1655762" cy="360363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0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BA1C05E-DE73-4F15-9CE7-BD87122D80F2}"/>
              </a:ext>
            </a:extLst>
          </p:cNvPr>
          <p:cNvGrpSpPr/>
          <p:nvPr/>
        </p:nvGrpSpPr>
        <p:grpSpPr>
          <a:xfrm>
            <a:off x="5566911" y="3654654"/>
            <a:ext cx="1273341" cy="870674"/>
            <a:chOff x="5481702" y="2197981"/>
            <a:chExt cx="1273341" cy="870674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14DE728-F811-42F7-848B-11682C4C7674}"/>
                </a:ext>
              </a:extLst>
            </p:cNvPr>
            <p:cNvSpPr txBox="1"/>
            <p:nvPr/>
          </p:nvSpPr>
          <p:spPr>
            <a:xfrm>
              <a:off x="5998959" y="2730101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8" name="连接符: 曲线 107">
              <a:extLst>
                <a:ext uri="{FF2B5EF4-FFF2-40B4-BE49-F238E27FC236}">
                  <a16:creationId xmlns:a16="http://schemas.microsoft.com/office/drawing/2014/main" id="{98ED4DA5-A4CD-4883-9A8D-2790CE391EB5}"/>
                </a:ext>
              </a:extLst>
            </p:cNvPr>
            <p:cNvCxnSpPr>
              <a:cxnSpLocks/>
              <a:stCxn id="66" idx="6"/>
              <a:endCxn id="68" idx="4"/>
            </p:cNvCxnSpPr>
            <p:nvPr/>
          </p:nvCxnSpPr>
          <p:spPr>
            <a:xfrm flipV="1">
              <a:off x="5481702" y="2197981"/>
              <a:ext cx="1273341" cy="64406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3EC3113A-8517-4721-B00D-E506A7CCD7B7}"/>
              </a:ext>
            </a:extLst>
          </p:cNvPr>
          <p:cNvGrpSpPr/>
          <p:nvPr/>
        </p:nvGrpSpPr>
        <p:grpSpPr>
          <a:xfrm>
            <a:off x="5386892" y="2865634"/>
            <a:ext cx="1273341" cy="611331"/>
            <a:chOff x="6078341" y="2172080"/>
            <a:chExt cx="1273341" cy="611331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D895391-6A55-495E-AF50-4F7C44DF5757}"/>
                </a:ext>
              </a:extLst>
            </p:cNvPr>
            <p:cNvSpPr txBox="1"/>
            <p:nvPr/>
          </p:nvSpPr>
          <p:spPr>
            <a:xfrm>
              <a:off x="6703126" y="244485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1" name="连接符: 曲线 110">
              <a:extLst>
                <a:ext uri="{FF2B5EF4-FFF2-40B4-BE49-F238E27FC236}">
                  <a16:creationId xmlns:a16="http://schemas.microsoft.com/office/drawing/2014/main" id="{7061A944-F5A0-4840-8DAB-5267F3DAE68D}"/>
                </a:ext>
              </a:extLst>
            </p:cNvPr>
            <p:cNvCxnSpPr>
              <a:cxnSpLocks/>
              <a:stCxn id="68" idx="2"/>
              <a:endCxn id="85" idx="4"/>
            </p:cNvCxnSpPr>
            <p:nvPr/>
          </p:nvCxnSpPr>
          <p:spPr>
            <a:xfrm rot="10800000">
              <a:off x="6078341" y="2172080"/>
              <a:ext cx="1273341" cy="60900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719DD7C4-F6E7-4DE0-9D32-A4D0E252C9A9}"/>
              </a:ext>
            </a:extLst>
          </p:cNvPr>
          <p:cNvGrpSpPr/>
          <p:nvPr/>
        </p:nvGrpSpPr>
        <p:grpSpPr>
          <a:xfrm>
            <a:off x="3933530" y="2527079"/>
            <a:ext cx="1273341" cy="767536"/>
            <a:chOff x="5942983" y="396925"/>
            <a:chExt cx="1273341" cy="767536"/>
          </a:xfrm>
        </p:grpSpPr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B9F1C8D-490D-4373-A2C0-4628CB406DC0}"/>
                </a:ext>
              </a:extLst>
            </p:cNvPr>
            <p:cNvSpPr txBox="1"/>
            <p:nvPr/>
          </p:nvSpPr>
          <p:spPr>
            <a:xfrm>
              <a:off x="6241835" y="39692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4" name="连接符: 曲线 113">
              <a:extLst>
                <a:ext uri="{FF2B5EF4-FFF2-40B4-BE49-F238E27FC236}">
                  <a16:creationId xmlns:a16="http://schemas.microsoft.com/office/drawing/2014/main" id="{252F40DA-F3D3-4272-8610-0C03B70E888F}"/>
                </a:ext>
              </a:extLst>
            </p:cNvPr>
            <p:cNvCxnSpPr>
              <a:cxnSpLocks/>
              <a:stCxn id="76" idx="0"/>
              <a:endCxn id="85" idx="2"/>
            </p:cNvCxnSpPr>
            <p:nvPr/>
          </p:nvCxnSpPr>
          <p:spPr>
            <a:xfrm rot="5400000" flipH="1" flipV="1">
              <a:off x="6275153" y="223290"/>
              <a:ext cx="609001" cy="1273341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FB86590-5EEA-44FF-B456-B321FAA47977}"/>
              </a:ext>
            </a:extLst>
          </p:cNvPr>
          <p:cNvGrpSpPr/>
          <p:nvPr/>
        </p:nvGrpSpPr>
        <p:grpSpPr>
          <a:xfrm>
            <a:off x="5386892" y="3474634"/>
            <a:ext cx="1273341" cy="644062"/>
            <a:chOff x="6307562" y="955228"/>
            <a:chExt cx="1273341" cy="644062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EA1C895-A57F-4276-A704-B956293A40F8}"/>
                </a:ext>
              </a:extLst>
            </p:cNvPr>
            <p:cNvSpPr txBox="1"/>
            <p:nvPr/>
          </p:nvSpPr>
          <p:spPr>
            <a:xfrm>
              <a:off x="6910062" y="102330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7" name="连接符: 曲线 116">
              <a:extLst>
                <a:ext uri="{FF2B5EF4-FFF2-40B4-BE49-F238E27FC236}">
                  <a16:creationId xmlns:a16="http://schemas.microsoft.com/office/drawing/2014/main" id="{AEE8EA5A-70A3-4BD4-B1DC-F26E9EC4F3EB}"/>
                </a:ext>
              </a:extLst>
            </p:cNvPr>
            <p:cNvCxnSpPr>
              <a:cxnSpLocks/>
              <a:stCxn id="68" idx="2"/>
              <a:endCxn id="66" idx="0"/>
            </p:cNvCxnSpPr>
            <p:nvPr/>
          </p:nvCxnSpPr>
          <p:spPr>
            <a:xfrm rot="10800000" flipV="1">
              <a:off x="6307562" y="955228"/>
              <a:ext cx="1273341" cy="64406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2DE90F8-DA42-4D14-9A50-CACA9F27D7DC}"/>
              </a:ext>
            </a:extLst>
          </p:cNvPr>
          <p:cNvGrpSpPr/>
          <p:nvPr/>
        </p:nvGrpSpPr>
        <p:grpSpPr>
          <a:xfrm>
            <a:off x="3933529" y="3654653"/>
            <a:ext cx="1273341" cy="692568"/>
            <a:chOff x="6031696" y="-743584"/>
            <a:chExt cx="1182959" cy="791080"/>
          </a:xfrm>
        </p:grpSpPr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00D2E5AA-16EF-4CCB-8082-95F57710EC05}"/>
                </a:ext>
              </a:extLst>
            </p:cNvPr>
            <p:cNvSpPr txBox="1"/>
            <p:nvPr/>
          </p:nvSpPr>
          <p:spPr>
            <a:xfrm>
              <a:off x="6146069" y="-339215"/>
              <a:ext cx="283251" cy="386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0" name="连接符: 曲线 119">
              <a:extLst>
                <a:ext uri="{FF2B5EF4-FFF2-40B4-BE49-F238E27FC236}">
                  <a16:creationId xmlns:a16="http://schemas.microsoft.com/office/drawing/2014/main" id="{AF7C82A0-35E8-432B-B521-DA95AD36869B}"/>
                </a:ext>
              </a:extLst>
            </p:cNvPr>
            <p:cNvCxnSpPr>
              <a:cxnSpLocks/>
              <a:stCxn id="76" idx="4"/>
              <a:endCxn id="66" idx="2"/>
            </p:cNvCxnSpPr>
            <p:nvPr/>
          </p:nvCxnSpPr>
          <p:spPr>
            <a:xfrm rot="16200000" flipH="1">
              <a:off x="6255339" y="-967226"/>
              <a:ext cx="735674" cy="118295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74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6" grpId="0" animBg="1"/>
      <p:bldP spid="86" grpId="1" animBg="1"/>
      <p:bldP spid="90" grpId="0" animBg="1"/>
      <p:bldP spid="90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48680"/>
            <a:ext cx="4536506" cy="62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对词法分析器的设计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词法分析器的任务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词法分析器设计需要考虑的问题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非确定有限自动机确定化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确定有限自动机化简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正规式与有限自动机的等价性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左线性文法转有限自动机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5D3B68B-2AD9-4B37-B89B-CFBB910B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8" y="548680"/>
            <a:ext cx="4320478" cy="56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3.3.3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有限自动机转右线性文法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正规式转右线性文法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3.3.6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正规式转左线性文法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3.3.7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正规文法转正规式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3.3.8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三种工具的转换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3.3.9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有限自动机转正规式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词法分析器的实现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词法分析器边界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单词正规式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识别单词的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单词识别算法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2B34B-3DA9-4B46-B1A7-C557B544DE01}"/>
              </a:ext>
            </a:extLst>
          </p:cNvPr>
          <p:cNvSpPr txBox="1"/>
          <p:nvPr/>
        </p:nvSpPr>
        <p:spPr>
          <a:xfrm>
            <a:off x="107504" y="359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词法分析</a:t>
            </a:r>
          </a:p>
        </p:txBody>
      </p:sp>
    </p:spTree>
    <p:extLst>
      <p:ext uri="{BB962C8B-B14F-4D97-AF65-F5344CB8AC3E}">
        <p14:creationId xmlns:p14="http://schemas.microsoft.com/office/powerpoint/2010/main" val="266847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𝑀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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右线性正规文法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107504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有限自动机转右线性文法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F9446D77-B274-4763-B3DA-1979F627F0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3" y="1142296"/>
                <a:ext cx="8839744" cy="1446871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右线性正规文法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</a:t>
                </a:r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对产生式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对产生式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F9446D77-B274-4763-B3DA-1979F627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3" y="1142296"/>
                <a:ext cx="8839744" cy="1446871"/>
              </a:xfrm>
              <a:prstGeom prst="rect">
                <a:avLst/>
              </a:prstGeom>
              <a:blipFill>
                <a:blip r:embed="rId4"/>
                <a:stretch>
                  <a:fillRect l="-551" b="-6250"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753" y="2589167"/>
                <a:ext cx="8839744" cy="2388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，构造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右线性文法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，若有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，则：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</a:p>
              <a:p>
                <a:pPr lvl="1" indent="-384175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时，令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𝑎𝐵</m:t>
                    </m:r>
                  </m:oMath>
                </a14:m>
                <a:r>
                  <a:rPr lang="zh-CN" altLang="en-US" sz="1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EF9FB1F1-7F17-4B0F-8817-52064644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753" y="2589167"/>
                <a:ext cx="8839744" cy="2388667"/>
              </a:xfrm>
              <a:prstGeom prst="rect">
                <a:avLst/>
              </a:prstGeom>
              <a:blipFill>
                <a:blip r:embed="rId5"/>
                <a:stretch>
                  <a:fillRect l="-621" b="-38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6089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31879</TotalTime>
  <Words>17961</Words>
  <Application>Microsoft Office PowerPoint</Application>
  <PresentationFormat>全屏显示(4:3)</PresentationFormat>
  <Paragraphs>4471</Paragraphs>
  <Slides>146</Slides>
  <Notes>146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146</vt:i4>
      </vt:variant>
    </vt:vector>
  </HeadingPairs>
  <TitlesOfParts>
    <vt:vector size="159" baseType="lpstr">
      <vt:lpstr>Hei</vt:lpstr>
      <vt:lpstr>等线</vt:lpstr>
      <vt:lpstr>等线 Light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Vladimir Script</vt:lpstr>
      <vt:lpstr>Wingdings</vt:lpstr>
      <vt:lpstr>自定义设计方案</vt:lpstr>
      <vt:lpstr>第三章 词法分析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End                        谢谢</vt:lpstr>
    </vt:vector>
  </TitlesOfParts>
  <Company>DADI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lsk</dc:creator>
  <cp:keywords>计算机学院</cp:keywords>
  <cp:lastModifiedBy>Yanwei Zheng</cp:lastModifiedBy>
  <cp:revision>3037</cp:revision>
  <dcterms:created xsi:type="dcterms:W3CDTF">2013-05-22T02:15:00Z</dcterms:created>
  <dcterms:modified xsi:type="dcterms:W3CDTF">2024-03-07T23:47:42Z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2052-11.1.0.7989</vt:lpwstr>
  </property>
</Properties>
</file>